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640586" y="0"/>
            <a:ext cx="8187690" cy="3811270"/>
          </a:xfrm>
          <a:custGeom>
            <a:avLst/>
            <a:gdLst/>
            <a:ahLst/>
            <a:cxnLst/>
            <a:rect l="l" t="t" r="r" b="b"/>
            <a:pathLst>
              <a:path w="8187690" h="3811270">
                <a:moveTo>
                  <a:pt x="6396934" y="3655837"/>
                </a:moveTo>
                <a:lnTo>
                  <a:pt x="6383426" y="3685449"/>
                </a:lnTo>
                <a:lnTo>
                  <a:pt x="6390135" y="3722468"/>
                </a:lnTo>
                <a:lnTo>
                  <a:pt x="6398823" y="3755148"/>
                </a:lnTo>
                <a:lnTo>
                  <a:pt x="6410835" y="3780543"/>
                </a:lnTo>
                <a:lnTo>
                  <a:pt x="6448241" y="3801993"/>
                </a:lnTo>
                <a:lnTo>
                  <a:pt x="6491394" y="3810846"/>
                </a:lnTo>
                <a:lnTo>
                  <a:pt x="6520645" y="3798448"/>
                </a:lnTo>
                <a:lnTo>
                  <a:pt x="6553924" y="3777218"/>
                </a:lnTo>
                <a:lnTo>
                  <a:pt x="6583526" y="3712325"/>
                </a:lnTo>
                <a:lnTo>
                  <a:pt x="6556708" y="3667663"/>
                </a:lnTo>
                <a:lnTo>
                  <a:pt x="6544194" y="3643369"/>
                </a:lnTo>
                <a:lnTo>
                  <a:pt x="6526945" y="3629458"/>
                </a:lnTo>
                <a:lnTo>
                  <a:pt x="6485536" y="3616781"/>
                </a:lnTo>
                <a:lnTo>
                  <a:pt x="6459140" y="3622920"/>
                </a:lnTo>
                <a:lnTo>
                  <a:pt x="6447106" y="3597576"/>
                </a:lnTo>
                <a:lnTo>
                  <a:pt x="6429363" y="3636472"/>
                </a:lnTo>
                <a:lnTo>
                  <a:pt x="6396934" y="3655837"/>
                </a:lnTo>
                <a:close/>
              </a:path>
              <a:path w="8187690" h="3811270">
                <a:moveTo>
                  <a:pt x="7468222" y="945263"/>
                </a:moveTo>
                <a:lnTo>
                  <a:pt x="7390445" y="1115768"/>
                </a:lnTo>
                <a:lnTo>
                  <a:pt x="7410332" y="1123896"/>
                </a:lnTo>
                <a:lnTo>
                  <a:pt x="7484993" y="960223"/>
                </a:lnTo>
                <a:lnTo>
                  <a:pt x="8187689" y="0"/>
                </a:lnTo>
                <a:lnTo>
                  <a:pt x="8159991" y="0"/>
                </a:lnTo>
                <a:lnTo>
                  <a:pt x="7468222" y="945263"/>
                </a:lnTo>
                <a:close/>
              </a:path>
              <a:path w="8187690" h="3811270">
                <a:moveTo>
                  <a:pt x="3105930" y="2645930"/>
                </a:moveTo>
                <a:lnTo>
                  <a:pt x="3037596" y="2795732"/>
                </a:lnTo>
                <a:lnTo>
                  <a:pt x="3057841" y="2803079"/>
                </a:lnTo>
                <a:lnTo>
                  <a:pt x="3118068" y="2671047"/>
                </a:lnTo>
                <a:lnTo>
                  <a:pt x="5347321" y="1353169"/>
                </a:lnTo>
                <a:lnTo>
                  <a:pt x="6429363" y="3636472"/>
                </a:lnTo>
                <a:lnTo>
                  <a:pt x="6447106" y="3597576"/>
                </a:lnTo>
                <a:lnTo>
                  <a:pt x="5376029" y="1341961"/>
                </a:lnTo>
                <a:lnTo>
                  <a:pt x="5390922" y="1309312"/>
                </a:lnTo>
                <a:lnTo>
                  <a:pt x="5365673" y="1312938"/>
                </a:lnTo>
                <a:lnTo>
                  <a:pt x="5357463" y="1279210"/>
                </a:lnTo>
                <a:lnTo>
                  <a:pt x="5337143" y="1323756"/>
                </a:lnTo>
                <a:lnTo>
                  <a:pt x="3105930" y="2645930"/>
                </a:lnTo>
                <a:close/>
              </a:path>
              <a:path w="8187690" h="3811270">
                <a:moveTo>
                  <a:pt x="7505169" y="1019447"/>
                </a:moveTo>
                <a:lnTo>
                  <a:pt x="7468016" y="1100895"/>
                </a:lnTo>
                <a:lnTo>
                  <a:pt x="7490398" y="1103554"/>
                </a:lnTo>
                <a:lnTo>
                  <a:pt x="7523453" y="1031091"/>
                </a:lnTo>
                <a:lnTo>
                  <a:pt x="7505169" y="1019447"/>
                </a:lnTo>
                <a:close/>
              </a:path>
              <a:path w="8187690" h="3811270">
                <a:moveTo>
                  <a:pt x="7498823" y="981632"/>
                </a:moveTo>
                <a:lnTo>
                  <a:pt x="7437437" y="1116204"/>
                </a:lnTo>
                <a:lnTo>
                  <a:pt x="7458572" y="1121598"/>
                </a:lnTo>
                <a:lnTo>
                  <a:pt x="7516038" y="995619"/>
                </a:lnTo>
                <a:lnTo>
                  <a:pt x="7498823" y="981632"/>
                </a:lnTo>
                <a:close/>
              </a:path>
              <a:path w="8187690" h="3811270">
                <a:moveTo>
                  <a:pt x="7483657" y="963152"/>
                </a:moveTo>
                <a:lnTo>
                  <a:pt x="7413094" y="1117842"/>
                </a:lnTo>
                <a:lnTo>
                  <a:pt x="7433695" y="1124407"/>
                </a:lnTo>
                <a:lnTo>
                  <a:pt x="7502565" y="973429"/>
                </a:lnTo>
                <a:lnTo>
                  <a:pt x="7483657" y="963152"/>
                </a:lnTo>
                <a:close/>
              </a:path>
              <a:path w="8187690" h="3811270">
                <a:moveTo>
                  <a:pt x="7587093" y="0"/>
                </a:moveTo>
                <a:lnTo>
                  <a:pt x="7427377" y="931352"/>
                </a:lnTo>
                <a:lnTo>
                  <a:pt x="7352629" y="1095216"/>
                </a:lnTo>
                <a:lnTo>
                  <a:pt x="7371358" y="1105883"/>
                </a:lnTo>
                <a:lnTo>
                  <a:pt x="7370022" y="1108812"/>
                </a:lnTo>
                <a:lnTo>
                  <a:pt x="7389554" y="1117721"/>
                </a:lnTo>
                <a:lnTo>
                  <a:pt x="7468133" y="945458"/>
                </a:lnTo>
                <a:lnTo>
                  <a:pt x="7448513" y="936744"/>
                </a:lnTo>
                <a:lnTo>
                  <a:pt x="7609440" y="0"/>
                </a:lnTo>
                <a:lnTo>
                  <a:pt x="7587093" y="0"/>
                </a:lnTo>
                <a:close/>
              </a:path>
              <a:path w="8187690" h="3811270">
                <a:moveTo>
                  <a:pt x="7249917" y="0"/>
                </a:moveTo>
                <a:lnTo>
                  <a:pt x="7398937" y="941972"/>
                </a:lnTo>
                <a:lnTo>
                  <a:pt x="7336038" y="1079860"/>
                </a:lnTo>
                <a:lnTo>
                  <a:pt x="7354946" y="1090137"/>
                </a:lnTo>
                <a:lnTo>
                  <a:pt x="7427377" y="931352"/>
                </a:lnTo>
                <a:lnTo>
                  <a:pt x="7279390" y="0"/>
                </a:lnTo>
                <a:lnTo>
                  <a:pt x="7249917" y="0"/>
                </a:lnTo>
                <a:close/>
              </a:path>
              <a:path w="8187690" h="3811270">
                <a:moveTo>
                  <a:pt x="7378960" y="934039"/>
                </a:moveTo>
                <a:lnTo>
                  <a:pt x="7322921" y="1056888"/>
                </a:lnTo>
                <a:lnTo>
                  <a:pt x="7341918" y="1066969"/>
                </a:lnTo>
                <a:lnTo>
                  <a:pt x="7398937" y="941972"/>
                </a:lnTo>
                <a:lnTo>
                  <a:pt x="7378960" y="934039"/>
                </a:lnTo>
                <a:close/>
              </a:path>
              <a:path w="8187690" h="3811270">
                <a:moveTo>
                  <a:pt x="5390922" y="1309312"/>
                </a:moveTo>
                <a:lnTo>
                  <a:pt x="5376029" y="1341961"/>
                </a:lnTo>
                <a:lnTo>
                  <a:pt x="7324347" y="1053763"/>
                </a:lnTo>
                <a:lnTo>
                  <a:pt x="7335126" y="1030134"/>
                </a:lnTo>
                <a:lnTo>
                  <a:pt x="5390922" y="1309312"/>
                </a:lnTo>
                <a:close/>
              </a:path>
              <a:path w="8187690" h="3811270">
                <a:moveTo>
                  <a:pt x="7346243" y="954036"/>
                </a:moveTo>
                <a:lnTo>
                  <a:pt x="7316040" y="1020248"/>
                </a:lnTo>
                <a:lnTo>
                  <a:pt x="7335393" y="1029548"/>
                </a:lnTo>
                <a:lnTo>
                  <a:pt x="7366843" y="960602"/>
                </a:lnTo>
                <a:lnTo>
                  <a:pt x="7346243" y="954036"/>
                </a:lnTo>
                <a:close/>
              </a:path>
              <a:path w="8187690" h="3811270">
                <a:moveTo>
                  <a:pt x="6786724" y="0"/>
                </a:moveTo>
                <a:lnTo>
                  <a:pt x="7366932" y="960407"/>
                </a:lnTo>
                <a:lnTo>
                  <a:pt x="7378069" y="935992"/>
                </a:lnTo>
                <a:lnTo>
                  <a:pt x="6815238" y="0"/>
                </a:lnTo>
                <a:lnTo>
                  <a:pt x="6786724" y="0"/>
                </a:lnTo>
                <a:close/>
              </a:path>
              <a:path w="8187690" h="3811270">
                <a:moveTo>
                  <a:pt x="5012742" y="0"/>
                </a:moveTo>
                <a:lnTo>
                  <a:pt x="5337143" y="1323756"/>
                </a:lnTo>
                <a:lnTo>
                  <a:pt x="5357463" y="1279210"/>
                </a:lnTo>
                <a:lnTo>
                  <a:pt x="5046082" y="0"/>
                </a:lnTo>
                <a:lnTo>
                  <a:pt x="5012742" y="0"/>
                </a:lnTo>
                <a:close/>
              </a:path>
              <a:path w="8187690" h="3811270">
                <a:moveTo>
                  <a:pt x="3114594" y="2678664"/>
                </a:moveTo>
                <a:lnTo>
                  <a:pt x="3064968" y="2787454"/>
                </a:lnTo>
                <a:lnTo>
                  <a:pt x="3086103" y="2792847"/>
                </a:lnTo>
                <a:lnTo>
                  <a:pt x="3133056" y="2689917"/>
                </a:lnTo>
                <a:lnTo>
                  <a:pt x="3114594" y="2678664"/>
                </a:lnTo>
                <a:close/>
              </a:path>
              <a:path w="8187690" h="3811270">
                <a:moveTo>
                  <a:pt x="3087557" y="2634481"/>
                </a:moveTo>
                <a:lnTo>
                  <a:pt x="3013521" y="2796783"/>
                </a:lnTo>
                <a:lnTo>
                  <a:pt x="3033498" y="2804716"/>
                </a:lnTo>
                <a:lnTo>
                  <a:pt x="3106376" y="2644953"/>
                </a:lnTo>
                <a:lnTo>
                  <a:pt x="3087557" y="2634481"/>
                </a:lnTo>
                <a:close/>
              </a:path>
              <a:path w="8187690" h="3811270">
                <a:moveTo>
                  <a:pt x="3050098" y="2613147"/>
                </a:moveTo>
                <a:lnTo>
                  <a:pt x="2972677" y="2782871"/>
                </a:lnTo>
                <a:lnTo>
                  <a:pt x="2992119" y="2791976"/>
                </a:lnTo>
                <a:lnTo>
                  <a:pt x="3011829" y="2800494"/>
                </a:lnTo>
                <a:lnTo>
                  <a:pt x="3089785" y="2629598"/>
                </a:lnTo>
                <a:lnTo>
                  <a:pt x="3070342" y="2620494"/>
                </a:lnTo>
                <a:lnTo>
                  <a:pt x="3050098" y="2613147"/>
                </a:lnTo>
                <a:close/>
              </a:path>
              <a:path w="8187690" h="3811270">
                <a:moveTo>
                  <a:pt x="3029052" y="2607557"/>
                </a:moveTo>
                <a:lnTo>
                  <a:pt x="2955195" y="2769469"/>
                </a:lnTo>
                <a:lnTo>
                  <a:pt x="2974369" y="2779160"/>
                </a:lnTo>
                <a:lnTo>
                  <a:pt x="3049475" y="2614514"/>
                </a:lnTo>
                <a:lnTo>
                  <a:pt x="3029052" y="2607557"/>
                </a:lnTo>
                <a:close/>
              </a:path>
              <a:path w="8187690" h="3811270">
                <a:moveTo>
                  <a:pt x="3004621" y="2609390"/>
                </a:moveTo>
                <a:lnTo>
                  <a:pt x="2939940" y="2751185"/>
                </a:lnTo>
                <a:lnTo>
                  <a:pt x="2959293" y="2760485"/>
                </a:lnTo>
                <a:lnTo>
                  <a:pt x="3024776" y="2616932"/>
                </a:lnTo>
                <a:lnTo>
                  <a:pt x="3004621" y="2609390"/>
                </a:lnTo>
                <a:close/>
              </a:path>
              <a:path w="8187690" h="3811270">
                <a:moveTo>
                  <a:pt x="2976002" y="2620402"/>
                </a:moveTo>
                <a:lnTo>
                  <a:pt x="2929037" y="2723360"/>
                </a:lnTo>
                <a:lnTo>
                  <a:pt x="2945731" y="2738489"/>
                </a:lnTo>
                <a:lnTo>
                  <a:pt x="2996691" y="2626773"/>
                </a:lnTo>
                <a:lnTo>
                  <a:pt x="2976002" y="2620402"/>
                </a:lnTo>
                <a:close/>
              </a:path>
              <a:path w="8187690" h="3811270">
                <a:moveTo>
                  <a:pt x="230091" y="3105304"/>
                </a:moveTo>
                <a:lnTo>
                  <a:pt x="184173" y="3205966"/>
                </a:lnTo>
                <a:lnTo>
                  <a:pt x="1798905" y="1735185"/>
                </a:lnTo>
                <a:lnTo>
                  <a:pt x="1817721" y="1745663"/>
                </a:lnTo>
                <a:lnTo>
                  <a:pt x="1817323" y="1746536"/>
                </a:lnTo>
                <a:lnTo>
                  <a:pt x="1836790" y="1755586"/>
                </a:lnTo>
                <a:lnTo>
                  <a:pt x="1837077" y="1754957"/>
                </a:lnTo>
                <a:lnTo>
                  <a:pt x="1859157" y="1758278"/>
                </a:lnTo>
                <a:lnTo>
                  <a:pt x="1883301" y="1757077"/>
                </a:lnTo>
                <a:lnTo>
                  <a:pt x="1909165" y="1752104"/>
                </a:lnTo>
                <a:lnTo>
                  <a:pt x="1916875" y="1735201"/>
                </a:lnTo>
                <a:lnTo>
                  <a:pt x="2958362" y="2659072"/>
                </a:lnTo>
                <a:lnTo>
                  <a:pt x="2970834" y="2631731"/>
                </a:lnTo>
                <a:lnTo>
                  <a:pt x="1948879" y="1716768"/>
                </a:lnTo>
                <a:lnTo>
                  <a:pt x="1959392" y="1693722"/>
                </a:lnTo>
                <a:lnTo>
                  <a:pt x="1953258" y="1655442"/>
                </a:lnTo>
                <a:lnTo>
                  <a:pt x="1944318" y="1623315"/>
                </a:lnTo>
                <a:lnTo>
                  <a:pt x="1931869" y="1598878"/>
                </a:lnTo>
                <a:lnTo>
                  <a:pt x="1915211" y="1583670"/>
                </a:lnTo>
                <a:lnTo>
                  <a:pt x="2004042" y="1285481"/>
                </a:lnTo>
                <a:lnTo>
                  <a:pt x="1874724" y="1568973"/>
                </a:lnTo>
                <a:lnTo>
                  <a:pt x="1848795" y="1574090"/>
                </a:lnTo>
                <a:lnTo>
                  <a:pt x="1784719" y="1714557"/>
                </a:lnTo>
                <a:lnTo>
                  <a:pt x="230091" y="3105304"/>
                </a:lnTo>
                <a:close/>
              </a:path>
              <a:path w="8187690" h="3811270">
                <a:moveTo>
                  <a:pt x="2342125" y="0"/>
                </a:moveTo>
                <a:lnTo>
                  <a:pt x="1874724" y="1568973"/>
                </a:lnTo>
                <a:lnTo>
                  <a:pt x="2004042" y="1285481"/>
                </a:lnTo>
                <a:lnTo>
                  <a:pt x="2386990" y="0"/>
                </a:lnTo>
                <a:lnTo>
                  <a:pt x="2342125" y="0"/>
                </a:lnTo>
                <a:close/>
              </a:path>
              <a:path w="8187690" h="3811270">
                <a:moveTo>
                  <a:pt x="1787213" y="1605636"/>
                </a:moveTo>
                <a:lnTo>
                  <a:pt x="1764650" y="1655099"/>
                </a:lnTo>
                <a:lnTo>
                  <a:pt x="1776703" y="1680403"/>
                </a:lnTo>
                <a:lnTo>
                  <a:pt x="1770328" y="1694380"/>
                </a:lnTo>
                <a:lnTo>
                  <a:pt x="1784719" y="1714557"/>
                </a:lnTo>
                <a:lnTo>
                  <a:pt x="1848795" y="1574090"/>
                </a:lnTo>
                <a:lnTo>
                  <a:pt x="1819290" y="1587043"/>
                </a:lnTo>
                <a:lnTo>
                  <a:pt x="1787213" y="1605636"/>
                </a:lnTo>
                <a:close/>
              </a:path>
              <a:path w="8187690" h="3811270">
                <a:moveTo>
                  <a:pt x="30169" y="3181491"/>
                </a:moveTo>
                <a:lnTo>
                  <a:pt x="0" y="3247629"/>
                </a:lnTo>
                <a:lnTo>
                  <a:pt x="6889" y="3284252"/>
                </a:lnTo>
                <a:lnTo>
                  <a:pt x="36910" y="3321892"/>
                </a:lnTo>
                <a:lnTo>
                  <a:pt x="53241" y="3337817"/>
                </a:lnTo>
                <a:lnTo>
                  <a:pt x="95025" y="3349670"/>
                </a:lnTo>
                <a:lnTo>
                  <a:pt x="122641" y="3340858"/>
                </a:lnTo>
                <a:lnTo>
                  <a:pt x="155059" y="3321517"/>
                </a:lnTo>
                <a:lnTo>
                  <a:pt x="188393" y="3300168"/>
                </a:lnTo>
                <a:lnTo>
                  <a:pt x="201820" y="3270734"/>
                </a:lnTo>
                <a:lnTo>
                  <a:pt x="194262" y="3235576"/>
                </a:lnTo>
                <a:lnTo>
                  <a:pt x="184173" y="3205966"/>
                </a:lnTo>
                <a:lnTo>
                  <a:pt x="230091" y="3105304"/>
                </a:lnTo>
                <a:lnTo>
                  <a:pt x="150367" y="3176624"/>
                </a:lnTo>
                <a:lnTo>
                  <a:pt x="131724" y="3165768"/>
                </a:lnTo>
                <a:lnTo>
                  <a:pt x="88922" y="3156146"/>
                </a:lnTo>
                <a:lnTo>
                  <a:pt x="61441" y="3164662"/>
                </a:lnTo>
                <a:lnTo>
                  <a:pt x="30169" y="318149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6772"/>
            <a:ext cx="7783622" cy="931022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8379" y="688812"/>
            <a:ext cx="2137777" cy="58078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02021" y="5806627"/>
            <a:ext cx="11296649" cy="38742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4436" y="412202"/>
            <a:ext cx="667512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4814" y="4414659"/>
            <a:ext cx="10313184" cy="587233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706071" y="1"/>
            <a:ext cx="9582150" cy="5604510"/>
          </a:xfrm>
          <a:custGeom>
            <a:avLst/>
            <a:gdLst/>
            <a:ahLst/>
            <a:cxnLst/>
            <a:rect l="l" t="t" r="r" b="b"/>
            <a:pathLst>
              <a:path w="9582150" h="5604510">
                <a:moveTo>
                  <a:pt x="237897" y="873694"/>
                </a:moveTo>
                <a:lnTo>
                  <a:pt x="269383" y="865121"/>
                </a:lnTo>
                <a:lnTo>
                  <a:pt x="33820" y="0"/>
                </a:lnTo>
                <a:lnTo>
                  <a:pt x="0" y="0"/>
                </a:lnTo>
                <a:lnTo>
                  <a:pt x="237897" y="873694"/>
                </a:lnTo>
                <a:close/>
              </a:path>
              <a:path w="9582150" h="5604510">
                <a:moveTo>
                  <a:pt x="213917" y="902473"/>
                </a:moveTo>
                <a:lnTo>
                  <a:pt x="313342" y="875400"/>
                </a:lnTo>
                <a:lnTo>
                  <a:pt x="488586" y="0"/>
                </a:lnTo>
                <a:lnTo>
                  <a:pt x="452752" y="0"/>
                </a:lnTo>
                <a:lnTo>
                  <a:pt x="280153" y="862188"/>
                </a:lnTo>
                <a:lnTo>
                  <a:pt x="217391" y="879278"/>
                </a:lnTo>
                <a:lnTo>
                  <a:pt x="213917" y="902473"/>
                </a:lnTo>
                <a:close/>
              </a:path>
              <a:path w="9582150" h="5604510">
                <a:moveTo>
                  <a:pt x="191007" y="997707"/>
                </a:moveTo>
                <a:lnTo>
                  <a:pt x="373601" y="947989"/>
                </a:lnTo>
                <a:lnTo>
                  <a:pt x="367931" y="927166"/>
                </a:lnTo>
                <a:lnTo>
                  <a:pt x="1972446" y="0"/>
                </a:lnTo>
                <a:lnTo>
                  <a:pt x="1927768" y="0"/>
                </a:lnTo>
                <a:lnTo>
                  <a:pt x="353828" y="908875"/>
                </a:lnTo>
                <a:lnTo>
                  <a:pt x="181284" y="955856"/>
                </a:lnTo>
                <a:lnTo>
                  <a:pt x="186483" y="976572"/>
                </a:lnTo>
                <a:lnTo>
                  <a:pt x="185337" y="976884"/>
                </a:lnTo>
                <a:lnTo>
                  <a:pt x="191007" y="997707"/>
                </a:lnTo>
                <a:close/>
              </a:path>
              <a:path w="9582150" h="5604510">
                <a:moveTo>
                  <a:pt x="1473267" y="5409858"/>
                </a:moveTo>
                <a:lnTo>
                  <a:pt x="1531263" y="5394067"/>
                </a:lnTo>
                <a:lnTo>
                  <a:pt x="1606123" y="1524598"/>
                </a:lnTo>
                <a:lnTo>
                  <a:pt x="1638070" y="1515899"/>
                </a:lnTo>
                <a:lnTo>
                  <a:pt x="1661251" y="1487338"/>
                </a:lnTo>
                <a:lnTo>
                  <a:pt x="1678645" y="1460353"/>
                </a:lnTo>
                <a:lnTo>
                  <a:pt x="1687591" y="1435668"/>
                </a:lnTo>
                <a:lnTo>
                  <a:pt x="1685059" y="1414109"/>
                </a:lnTo>
                <a:lnTo>
                  <a:pt x="1679574" y="1393353"/>
                </a:lnTo>
                <a:lnTo>
                  <a:pt x="1677011" y="1394051"/>
                </a:lnTo>
                <a:lnTo>
                  <a:pt x="1666322" y="1374712"/>
                </a:lnTo>
                <a:lnTo>
                  <a:pt x="2872253" y="0"/>
                </a:lnTo>
                <a:lnTo>
                  <a:pt x="2833887" y="0"/>
                </a:lnTo>
                <a:lnTo>
                  <a:pt x="1643698" y="1358623"/>
                </a:lnTo>
                <a:lnTo>
                  <a:pt x="1464287" y="1407475"/>
                </a:lnTo>
                <a:lnTo>
                  <a:pt x="1499787" y="1420058"/>
                </a:lnTo>
                <a:lnTo>
                  <a:pt x="1494609" y="1421468"/>
                </a:lnTo>
                <a:lnTo>
                  <a:pt x="1502558" y="1463801"/>
                </a:lnTo>
                <a:lnTo>
                  <a:pt x="1515956" y="1482402"/>
                </a:lnTo>
                <a:lnTo>
                  <a:pt x="1544742" y="1519062"/>
                </a:lnTo>
                <a:lnTo>
                  <a:pt x="1576297" y="1532719"/>
                </a:lnTo>
                <a:lnTo>
                  <a:pt x="1498904" y="5380629"/>
                </a:lnTo>
                <a:lnTo>
                  <a:pt x="1467627" y="5389145"/>
                </a:lnTo>
                <a:lnTo>
                  <a:pt x="1473267" y="5409858"/>
                </a:lnTo>
                <a:close/>
              </a:path>
              <a:path w="9582150" h="5604510">
                <a:moveTo>
                  <a:pt x="1465236" y="5434294"/>
                </a:moveTo>
                <a:lnTo>
                  <a:pt x="1564867" y="5407166"/>
                </a:lnTo>
                <a:lnTo>
                  <a:pt x="3438362" y="0"/>
                </a:lnTo>
                <a:lnTo>
                  <a:pt x="3412668" y="0"/>
                </a:lnTo>
                <a:lnTo>
                  <a:pt x="1531263" y="5394067"/>
                </a:lnTo>
                <a:lnTo>
                  <a:pt x="1461460" y="5413073"/>
                </a:lnTo>
                <a:lnTo>
                  <a:pt x="1465236" y="5434294"/>
                </a:lnTo>
                <a:close/>
              </a:path>
              <a:path w="9582150" h="5604510">
                <a:moveTo>
                  <a:pt x="195115" y="929842"/>
                </a:moveTo>
                <a:lnTo>
                  <a:pt x="335761" y="891545"/>
                </a:lnTo>
                <a:lnTo>
                  <a:pt x="327221" y="871622"/>
                </a:lnTo>
                <a:lnTo>
                  <a:pt x="193410" y="908057"/>
                </a:lnTo>
                <a:lnTo>
                  <a:pt x="195115" y="929842"/>
                </a:lnTo>
                <a:close/>
              </a:path>
              <a:path w="9582150" h="5604510">
                <a:moveTo>
                  <a:pt x="187912" y="954052"/>
                </a:moveTo>
                <a:lnTo>
                  <a:pt x="353207" y="909044"/>
                </a:lnTo>
                <a:lnTo>
                  <a:pt x="344667" y="889120"/>
                </a:lnTo>
                <a:lnTo>
                  <a:pt x="182687" y="933225"/>
                </a:lnTo>
                <a:lnTo>
                  <a:pt x="187912" y="954052"/>
                </a:lnTo>
                <a:close/>
              </a:path>
              <a:path w="9582150" h="5604510">
                <a:moveTo>
                  <a:pt x="198826" y="1017827"/>
                </a:moveTo>
                <a:lnTo>
                  <a:pt x="375927" y="969605"/>
                </a:lnTo>
                <a:lnTo>
                  <a:pt x="370909" y="948722"/>
                </a:lnTo>
                <a:lnTo>
                  <a:pt x="192357" y="997340"/>
                </a:lnTo>
                <a:lnTo>
                  <a:pt x="198826" y="1017827"/>
                </a:lnTo>
                <a:close/>
              </a:path>
              <a:path w="9582150" h="5604510">
                <a:moveTo>
                  <a:pt x="1464287" y="1407475"/>
                </a:moveTo>
                <a:lnTo>
                  <a:pt x="1512169" y="1394438"/>
                </a:lnTo>
                <a:lnTo>
                  <a:pt x="370542" y="971071"/>
                </a:lnTo>
                <a:lnTo>
                  <a:pt x="203175" y="1016643"/>
                </a:lnTo>
                <a:lnTo>
                  <a:pt x="212337" y="1036397"/>
                </a:lnTo>
                <a:lnTo>
                  <a:pt x="226630" y="1032505"/>
                </a:lnTo>
                <a:lnTo>
                  <a:pt x="234756" y="1052542"/>
                </a:lnTo>
                <a:lnTo>
                  <a:pt x="363801" y="1017405"/>
                </a:lnTo>
                <a:lnTo>
                  <a:pt x="1464287" y="1407475"/>
                </a:lnTo>
                <a:close/>
              </a:path>
              <a:path w="9582150" h="5604510">
                <a:moveTo>
                  <a:pt x="269188" y="1065416"/>
                </a:moveTo>
                <a:lnTo>
                  <a:pt x="340442" y="1046014"/>
                </a:lnTo>
                <a:lnTo>
                  <a:pt x="338116" y="1024398"/>
                </a:lnTo>
                <a:lnTo>
                  <a:pt x="262305" y="1045041"/>
                </a:lnTo>
                <a:lnTo>
                  <a:pt x="269188" y="1065416"/>
                </a:lnTo>
                <a:close/>
              </a:path>
              <a:path w="9582150" h="5604510">
                <a:moveTo>
                  <a:pt x="1467627" y="5389145"/>
                </a:moveTo>
                <a:lnTo>
                  <a:pt x="1498904" y="5380629"/>
                </a:lnTo>
                <a:lnTo>
                  <a:pt x="320143" y="1051541"/>
                </a:lnTo>
                <a:lnTo>
                  <a:pt x="288866" y="1060057"/>
                </a:lnTo>
                <a:lnTo>
                  <a:pt x="1467627" y="5389145"/>
                </a:lnTo>
                <a:close/>
              </a:path>
              <a:path w="9582150" h="5604510">
                <a:moveTo>
                  <a:pt x="5309826" y="315881"/>
                </a:moveTo>
                <a:lnTo>
                  <a:pt x="5344450" y="306453"/>
                </a:lnTo>
                <a:lnTo>
                  <a:pt x="5002103" y="0"/>
                </a:lnTo>
                <a:lnTo>
                  <a:pt x="4959940" y="0"/>
                </a:lnTo>
                <a:lnTo>
                  <a:pt x="5309826" y="315881"/>
                </a:lnTo>
                <a:close/>
              </a:path>
              <a:path w="9582150" h="5604510">
                <a:moveTo>
                  <a:pt x="7798623" y="1217892"/>
                </a:moveTo>
                <a:lnTo>
                  <a:pt x="7957490" y="1174635"/>
                </a:lnTo>
                <a:lnTo>
                  <a:pt x="7950193" y="1154372"/>
                </a:lnTo>
                <a:lnTo>
                  <a:pt x="7810171" y="1192499"/>
                </a:lnTo>
                <a:lnTo>
                  <a:pt x="5371426" y="321357"/>
                </a:lnTo>
                <a:lnTo>
                  <a:pt x="5520539" y="0"/>
                </a:lnTo>
                <a:lnTo>
                  <a:pt x="5486357" y="0"/>
                </a:lnTo>
                <a:lnTo>
                  <a:pt x="5344451" y="306453"/>
                </a:lnTo>
                <a:lnTo>
                  <a:pt x="5309826" y="315881"/>
                </a:lnTo>
                <a:lnTo>
                  <a:pt x="5328760" y="332974"/>
                </a:lnTo>
                <a:lnTo>
                  <a:pt x="5308079" y="360855"/>
                </a:lnTo>
                <a:lnTo>
                  <a:pt x="5355321" y="347991"/>
                </a:lnTo>
                <a:lnTo>
                  <a:pt x="7798623" y="1217892"/>
                </a:lnTo>
                <a:close/>
              </a:path>
              <a:path w="9582150" h="5604510">
                <a:moveTo>
                  <a:pt x="1512169" y="1394438"/>
                </a:moveTo>
                <a:lnTo>
                  <a:pt x="1643698" y="1358623"/>
                </a:lnTo>
                <a:lnTo>
                  <a:pt x="1629320" y="1340290"/>
                </a:lnTo>
                <a:lnTo>
                  <a:pt x="1608814" y="1345873"/>
                </a:lnTo>
                <a:lnTo>
                  <a:pt x="1591406" y="1328364"/>
                </a:lnTo>
                <a:lnTo>
                  <a:pt x="1542341" y="1341724"/>
                </a:lnTo>
                <a:lnTo>
                  <a:pt x="1525711" y="1368501"/>
                </a:lnTo>
                <a:lnTo>
                  <a:pt x="1512169" y="1394438"/>
                </a:lnTo>
                <a:close/>
              </a:path>
              <a:path w="9582150" h="5604510">
                <a:moveTo>
                  <a:pt x="1425764" y="5489540"/>
                </a:moveTo>
                <a:lnTo>
                  <a:pt x="1586090" y="5445885"/>
                </a:lnTo>
                <a:lnTo>
                  <a:pt x="5355321" y="347991"/>
                </a:lnTo>
                <a:lnTo>
                  <a:pt x="5308079" y="360855"/>
                </a:lnTo>
                <a:lnTo>
                  <a:pt x="1564867" y="5407166"/>
                </a:lnTo>
                <a:lnTo>
                  <a:pt x="1432713" y="5443150"/>
                </a:lnTo>
                <a:lnTo>
                  <a:pt x="1436074" y="5464484"/>
                </a:lnTo>
                <a:lnTo>
                  <a:pt x="1420746" y="5468657"/>
                </a:lnTo>
                <a:lnTo>
                  <a:pt x="1425764" y="5489540"/>
                </a:lnTo>
                <a:close/>
              </a:path>
              <a:path w="9582150" h="5604510">
                <a:moveTo>
                  <a:pt x="7818249" y="1190299"/>
                </a:moveTo>
                <a:lnTo>
                  <a:pt x="7933623" y="1158884"/>
                </a:lnTo>
                <a:lnTo>
                  <a:pt x="7924254" y="1139186"/>
                </a:lnTo>
                <a:lnTo>
                  <a:pt x="7815095" y="1168909"/>
                </a:lnTo>
                <a:lnTo>
                  <a:pt x="7818249" y="1190299"/>
                </a:lnTo>
                <a:close/>
              </a:path>
              <a:path w="9582150" h="5604510">
                <a:moveTo>
                  <a:pt x="7801570" y="1239339"/>
                </a:moveTo>
                <a:lnTo>
                  <a:pt x="7973694" y="1192472"/>
                </a:lnTo>
                <a:lnTo>
                  <a:pt x="7967018" y="1172040"/>
                </a:lnTo>
                <a:lnTo>
                  <a:pt x="7797587" y="1218174"/>
                </a:lnTo>
                <a:lnTo>
                  <a:pt x="7801570" y="1239339"/>
                </a:lnTo>
                <a:close/>
              </a:path>
              <a:path w="9582150" h="5604510">
                <a:moveTo>
                  <a:pt x="7809122" y="1281781"/>
                </a:moveTo>
                <a:lnTo>
                  <a:pt x="7989117" y="1232770"/>
                </a:lnTo>
                <a:lnTo>
                  <a:pt x="7983684" y="1212000"/>
                </a:lnTo>
                <a:lnTo>
                  <a:pt x="7977630" y="1191400"/>
                </a:lnTo>
                <a:lnTo>
                  <a:pt x="7796391" y="1240749"/>
                </a:lnTo>
                <a:lnTo>
                  <a:pt x="7801824" y="1261519"/>
                </a:lnTo>
                <a:lnTo>
                  <a:pt x="7809122" y="1281781"/>
                </a:lnTo>
                <a:close/>
              </a:path>
              <a:path w="9582150" h="5604510">
                <a:moveTo>
                  <a:pt x="7818283" y="1301535"/>
                </a:moveTo>
                <a:lnTo>
                  <a:pt x="7989993" y="1254781"/>
                </a:lnTo>
                <a:lnTo>
                  <a:pt x="7985181" y="1233842"/>
                </a:lnTo>
                <a:lnTo>
                  <a:pt x="7810571" y="1281386"/>
                </a:lnTo>
                <a:lnTo>
                  <a:pt x="7818283" y="1301535"/>
                </a:lnTo>
                <a:close/>
              </a:path>
              <a:path w="9582150" h="5604510">
                <a:moveTo>
                  <a:pt x="7835315" y="1319147"/>
                </a:moveTo>
                <a:lnTo>
                  <a:pt x="7985690" y="1278201"/>
                </a:lnTo>
                <a:lnTo>
                  <a:pt x="7980465" y="1257375"/>
                </a:lnTo>
                <a:lnTo>
                  <a:pt x="7828225" y="1298828"/>
                </a:lnTo>
                <a:lnTo>
                  <a:pt x="7835315" y="1319147"/>
                </a:lnTo>
                <a:close/>
              </a:path>
              <a:path w="9582150" h="5604510">
                <a:moveTo>
                  <a:pt x="7862082" y="1334107"/>
                </a:moveTo>
                <a:lnTo>
                  <a:pt x="7971271" y="1304377"/>
                </a:lnTo>
                <a:lnTo>
                  <a:pt x="7972227" y="1281867"/>
                </a:lnTo>
                <a:lnTo>
                  <a:pt x="7853749" y="1314127"/>
                </a:lnTo>
                <a:lnTo>
                  <a:pt x="7862082" y="1334107"/>
                </a:lnTo>
                <a:close/>
              </a:path>
              <a:path w="9582150" h="5604510">
                <a:moveTo>
                  <a:pt x="9581927" y="3074513"/>
                </a:moveTo>
                <a:lnTo>
                  <a:pt x="9581927" y="3034336"/>
                </a:lnTo>
                <a:lnTo>
                  <a:pt x="7934231" y="2805148"/>
                </a:lnTo>
                <a:lnTo>
                  <a:pt x="7930255" y="2783982"/>
                </a:lnTo>
                <a:lnTo>
                  <a:pt x="7931180" y="2783730"/>
                </a:lnTo>
                <a:lnTo>
                  <a:pt x="7925689" y="2762976"/>
                </a:lnTo>
                <a:lnTo>
                  <a:pt x="7925022" y="2763158"/>
                </a:lnTo>
                <a:lnTo>
                  <a:pt x="7913456" y="2744058"/>
                </a:lnTo>
                <a:lnTo>
                  <a:pt x="7897094" y="2726264"/>
                </a:lnTo>
                <a:lnTo>
                  <a:pt x="7876731" y="2709559"/>
                </a:lnTo>
                <a:lnTo>
                  <a:pt x="7858805" y="2714441"/>
                </a:lnTo>
                <a:lnTo>
                  <a:pt x="7903092" y="1322941"/>
                </a:lnTo>
                <a:lnTo>
                  <a:pt x="7874096" y="1330836"/>
                </a:lnTo>
                <a:lnTo>
                  <a:pt x="7824168" y="2701623"/>
                </a:lnTo>
                <a:lnTo>
                  <a:pt x="7799727" y="2708278"/>
                </a:lnTo>
                <a:lnTo>
                  <a:pt x="7774219" y="2737472"/>
                </a:lnTo>
                <a:lnTo>
                  <a:pt x="7755236" y="2764890"/>
                </a:lnTo>
                <a:lnTo>
                  <a:pt x="7744410" y="2790087"/>
                </a:lnTo>
                <a:lnTo>
                  <a:pt x="7743370" y="2812619"/>
                </a:lnTo>
                <a:lnTo>
                  <a:pt x="7457313" y="2935008"/>
                </a:lnTo>
                <a:lnTo>
                  <a:pt x="7757961" y="2853145"/>
                </a:lnTo>
                <a:lnTo>
                  <a:pt x="7778475" y="2869808"/>
                </a:lnTo>
                <a:lnTo>
                  <a:pt x="7927443" y="2829246"/>
                </a:lnTo>
                <a:lnTo>
                  <a:pt x="9581927" y="3074513"/>
                </a:lnTo>
                <a:close/>
              </a:path>
              <a:path w="9582150" h="5604510">
                <a:moveTo>
                  <a:pt x="1426167" y="5533928"/>
                </a:moveTo>
                <a:lnTo>
                  <a:pt x="1607723" y="5484493"/>
                </a:lnTo>
                <a:lnTo>
                  <a:pt x="7757961" y="2853145"/>
                </a:lnTo>
                <a:lnTo>
                  <a:pt x="7457313" y="2935008"/>
                </a:lnTo>
                <a:lnTo>
                  <a:pt x="1593133" y="5443967"/>
                </a:lnTo>
                <a:lnTo>
                  <a:pt x="1417686" y="5491739"/>
                </a:lnTo>
                <a:lnTo>
                  <a:pt x="1423119" y="5512509"/>
                </a:lnTo>
                <a:lnTo>
                  <a:pt x="1420527" y="5513215"/>
                </a:lnTo>
                <a:lnTo>
                  <a:pt x="1426167" y="5533928"/>
                </a:lnTo>
                <a:close/>
              </a:path>
              <a:path w="9582150" h="5604510">
                <a:moveTo>
                  <a:pt x="7842108" y="2896979"/>
                </a:moveTo>
                <a:lnTo>
                  <a:pt x="7894565" y="2882696"/>
                </a:lnTo>
                <a:lnTo>
                  <a:pt x="7906311" y="2857249"/>
                </a:lnTo>
                <a:lnTo>
                  <a:pt x="7921134" y="2853212"/>
                </a:lnTo>
                <a:lnTo>
                  <a:pt x="7927443" y="2829246"/>
                </a:lnTo>
                <a:lnTo>
                  <a:pt x="7778475" y="2869808"/>
                </a:lnTo>
                <a:lnTo>
                  <a:pt x="7807301" y="2884208"/>
                </a:lnTo>
                <a:lnTo>
                  <a:pt x="7842108" y="2896979"/>
                </a:lnTo>
                <a:close/>
              </a:path>
              <a:path w="9582150" h="5604510">
                <a:moveTo>
                  <a:pt x="1433156" y="5554274"/>
                </a:moveTo>
                <a:lnTo>
                  <a:pt x="1611706" y="5505657"/>
                </a:lnTo>
                <a:lnTo>
                  <a:pt x="1606273" y="5484888"/>
                </a:lnTo>
                <a:lnTo>
                  <a:pt x="1427102" y="5533674"/>
                </a:lnTo>
                <a:lnTo>
                  <a:pt x="1433156" y="5554274"/>
                </a:lnTo>
                <a:close/>
              </a:path>
              <a:path w="9582150" h="5604510">
                <a:moveTo>
                  <a:pt x="1445218" y="5573239"/>
                </a:moveTo>
                <a:lnTo>
                  <a:pt x="1610717" y="5528176"/>
                </a:lnTo>
                <a:lnTo>
                  <a:pt x="1605699" y="5507293"/>
                </a:lnTo>
                <a:lnTo>
                  <a:pt x="1438749" y="5552751"/>
                </a:lnTo>
                <a:lnTo>
                  <a:pt x="1445218" y="5573239"/>
                </a:lnTo>
                <a:close/>
              </a:path>
              <a:path w="9582150" h="5604510">
                <a:moveTo>
                  <a:pt x="1463079" y="5590625"/>
                </a:moveTo>
                <a:lnTo>
                  <a:pt x="1602272" y="5552724"/>
                </a:lnTo>
                <a:lnTo>
                  <a:pt x="1599118" y="5531334"/>
                </a:lnTo>
                <a:lnTo>
                  <a:pt x="1456817" y="5570081"/>
                </a:lnTo>
                <a:lnTo>
                  <a:pt x="1463079" y="5590625"/>
                </a:lnTo>
                <a:close/>
              </a:path>
              <a:path w="9582150" h="5604510">
                <a:moveTo>
                  <a:pt x="1494611" y="5604288"/>
                </a:moveTo>
                <a:lnTo>
                  <a:pt x="1581192" y="5580713"/>
                </a:lnTo>
                <a:lnTo>
                  <a:pt x="1580730" y="5558590"/>
                </a:lnTo>
                <a:lnTo>
                  <a:pt x="1485449" y="5584534"/>
                </a:lnTo>
                <a:lnTo>
                  <a:pt x="1494611" y="560428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880520" y="533419"/>
            <a:ext cx="1974850" cy="538480"/>
          </a:xfrm>
          <a:custGeom>
            <a:avLst/>
            <a:gdLst/>
            <a:ahLst/>
            <a:cxnLst/>
            <a:rect l="l" t="t" r="r" b="b"/>
            <a:pathLst>
              <a:path w="1974850" h="538480">
                <a:moveTo>
                  <a:pt x="279963" y="537922"/>
                </a:moveTo>
                <a:lnTo>
                  <a:pt x="258665" y="537922"/>
                </a:lnTo>
                <a:lnTo>
                  <a:pt x="250603" y="537130"/>
                </a:lnTo>
                <a:lnTo>
                  <a:pt x="242499" y="536589"/>
                </a:lnTo>
                <a:lnTo>
                  <a:pt x="196199" y="527788"/>
                </a:lnTo>
                <a:lnTo>
                  <a:pt x="160133" y="514987"/>
                </a:lnTo>
                <a:lnTo>
                  <a:pt x="126342" y="497037"/>
                </a:lnTo>
                <a:lnTo>
                  <a:pt x="94888" y="473852"/>
                </a:lnTo>
                <a:lnTo>
                  <a:pt x="65649" y="445056"/>
                </a:lnTo>
                <a:lnTo>
                  <a:pt x="41204" y="412072"/>
                </a:lnTo>
                <a:lnTo>
                  <a:pt x="22075" y="375729"/>
                </a:lnTo>
                <a:lnTo>
                  <a:pt x="8782" y="336855"/>
                </a:lnTo>
                <a:lnTo>
                  <a:pt x="999" y="292870"/>
                </a:lnTo>
                <a:lnTo>
                  <a:pt x="0" y="270620"/>
                </a:lnTo>
                <a:lnTo>
                  <a:pt x="928" y="248198"/>
                </a:lnTo>
                <a:lnTo>
                  <a:pt x="6503" y="210285"/>
                </a:lnTo>
                <a:lnTo>
                  <a:pt x="32920" y="139696"/>
                </a:lnTo>
                <a:lnTo>
                  <a:pt x="53913" y="107535"/>
                </a:lnTo>
                <a:lnTo>
                  <a:pt x="89673" y="68251"/>
                </a:lnTo>
                <a:lnTo>
                  <a:pt x="130718" y="37641"/>
                </a:lnTo>
                <a:lnTo>
                  <a:pt x="176996" y="15906"/>
                </a:lnTo>
                <a:lnTo>
                  <a:pt x="228453" y="3251"/>
                </a:lnTo>
                <a:lnTo>
                  <a:pt x="274695" y="0"/>
                </a:lnTo>
                <a:lnTo>
                  <a:pt x="319004" y="4287"/>
                </a:lnTo>
                <a:lnTo>
                  <a:pt x="361286" y="16061"/>
                </a:lnTo>
                <a:lnTo>
                  <a:pt x="401442" y="35270"/>
                </a:lnTo>
                <a:lnTo>
                  <a:pt x="439376" y="61863"/>
                </a:lnTo>
                <a:lnTo>
                  <a:pt x="453002" y="75220"/>
                </a:lnTo>
                <a:lnTo>
                  <a:pt x="239781" y="75220"/>
                </a:lnTo>
                <a:lnTo>
                  <a:pt x="230738" y="75364"/>
                </a:lnTo>
                <a:lnTo>
                  <a:pt x="220604" y="76479"/>
                </a:lnTo>
                <a:lnTo>
                  <a:pt x="210864" y="79091"/>
                </a:lnTo>
                <a:lnTo>
                  <a:pt x="191799" y="85928"/>
                </a:lnTo>
                <a:lnTo>
                  <a:pt x="187914" y="87220"/>
                </a:lnTo>
                <a:lnTo>
                  <a:pt x="193254" y="98326"/>
                </a:lnTo>
                <a:lnTo>
                  <a:pt x="277054" y="178023"/>
                </a:lnTo>
                <a:lnTo>
                  <a:pt x="278882" y="178919"/>
                </a:lnTo>
                <a:lnTo>
                  <a:pt x="278085" y="181461"/>
                </a:lnTo>
                <a:lnTo>
                  <a:pt x="138677" y="181461"/>
                </a:lnTo>
                <a:lnTo>
                  <a:pt x="136425" y="183378"/>
                </a:lnTo>
                <a:lnTo>
                  <a:pt x="135947" y="189087"/>
                </a:lnTo>
                <a:lnTo>
                  <a:pt x="135415" y="194655"/>
                </a:lnTo>
                <a:lnTo>
                  <a:pt x="135519" y="200211"/>
                </a:lnTo>
                <a:lnTo>
                  <a:pt x="136258" y="205756"/>
                </a:lnTo>
                <a:lnTo>
                  <a:pt x="136546" y="208084"/>
                </a:lnTo>
                <a:lnTo>
                  <a:pt x="137185" y="210119"/>
                </a:lnTo>
                <a:lnTo>
                  <a:pt x="152907" y="222549"/>
                </a:lnTo>
                <a:lnTo>
                  <a:pt x="176527" y="222549"/>
                </a:lnTo>
                <a:lnTo>
                  <a:pt x="176527" y="298496"/>
                </a:lnTo>
                <a:lnTo>
                  <a:pt x="186645" y="343368"/>
                </a:lnTo>
                <a:lnTo>
                  <a:pt x="226583" y="376360"/>
                </a:lnTo>
                <a:lnTo>
                  <a:pt x="258226" y="380218"/>
                </a:lnTo>
                <a:lnTo>
                  <a:pt x="294558" y="380218"/>
                </a:lnTo>
                <a:lnTo>
                  <a:pt x="294610" y="424234"/>
                </a:lnTo>
                <a:lnTo>
                  <a:pt x="314919" y="444545"/>
                </a:lnTo>
                <a:lnTo>
                  <a:pt x="471123" y="444545"/>
                </a:lnTo>
                <a:lnTo>
                  <a:pt x="437545" y="477923"/>
                </a:lnTo>
                <a:lnTo>
                  <a:pt x="397803" y="504832"/>
                </a:lnTo>
                <a:lnTo>
                  <a:pt x="353689" y="523877"/>
                </a:lnTo>
                <a:lnTo>
                  <a:pt x="305396" y="535255"/>
                </a:lnTo>
                <a:lnTo>
                  <a:pt x="292702" y="536745"/>
                </a:lnTo>
                <a:lnTo>
                  <a:pt x="279963" y="537922"/>
                </a:lnTo>
                <a:close/>
              </a:path>
              <a:path w="1974850" h="538480">
                <a:moveTo>
                  <a:pt x="335915" y="180285"/>
                </a:moveTo>
                <a:lnTo>
                  <a:pt x="333553" y="179236"/>
                </a:lnTo>
                <a:lnTo>
                  <a:pt x="331743" y="176940"/>
                </a:lnTo>
                <a:lnTo>
                  <a:pt x="327899" y="172356"/>
                </a:lnTo>
                <a:lnTo>
                  <a:pt x="323909" y="167876"/>
                </a:lnTo>
                <a:lnTo>
                  <a:pt x="252890" y="85928"/>
                </a:lnTo>
                <a:lnTo>
                  <a:pt x="247123" y="78693"/>
                </a:lnTo>
                <a:lnTo>
                  <a:pt x="239781" y="75220"/>
                </a:lnTo>
                <a:lnTo>
                  <a:pt x="453002" y="75220"/>
                </a:lnTo>
                <a:lnTo>
                  <a:pt x="475055" y="96839"/>
                </a:lnTo>
                <a:lnTo>
                  <a:pt x="502758" y="136552"/>
                </a:lnTo>
                <a:lnTo>
                  <a:pt x="522038" y="180086"/>
                </a:lnTo>
                <a:lnTo>
                  <a:pt x="338828" y="180086"/>
                </a:lnTo>
                <a:lnTo>
                  <a:pt x="335915" y="180285"/>
                </a:lnTo>
                <a:close/>
              </a:path>
              <a:path w="1974850" h="538480">
                <a:moveTo>
                  <a:pt x="471123" y="444545"/>
                </a:moveTo>
                <a:lnTo>
                  <a:pt x="341054" y="444545"/>
                </a:lnTo>
                <a:lnTo>
                  <a:pt x="343168" y="443692"/>
                </a:lnTo>
                <a:lnTo>
                  <a:pt x="346683" y="440159"/>
                </a:lnTo>
                <a:lnTo>
                  <a:pt x="347532" y="438029"/>
                </a:lnTo>
                <a:lnTo>
                  <a:pt x="347472" y="221028"/>
                </a:lnTo>
                <a:lnTo>
                  <a:pt x="387429" y="221028"/>
                </a:lnTo>
                <a:lnTo>
                  <a:pt x="389299" y="219049"/>
                </a:lnTo>
                <a:lnTo>
                  <a:pt x="389299" y="199630"/>
                </a:lnTo>
                <a:lnTo>
                  <a:pt x="387811" y="191668"/>
                </a:lnTo>
                <a:lnTo>
                  <a:pt x="383798" y="185521"/>
                </a:lnTo>
                <a:lnTo>
                  <a:pt x="377484" y="181461"/>
                </a:lnTo>
                <a:lnTo>
                  <a:pt x="377162" y="181461"/>
                </a:lnTo>
                <a:lnTo>
                  <a:pt x="369601" y="180086"/>
                </a:lnTo>
                <a:lnTo>
                  <a:pt x="522038" y="180086"/>
                </a:lnTo>
                <a:lnTo>
                  <a:pt x="522369" y="180832"/>
                </a:lnTo>
                <a:lnTo>
                  <a:pt x="533772" y="229509"/>
                </a:lnTo>
                <a:lnTo>
                  <a:pt x="536803" y="276460"/>
                </a:lnTo>
                <a:lnTo>
                  <a:pt x="532193" y="321368"/>
                </a:lnTo>
                <a:lnTo>
                  <a:pt x="519964" y="364144"/>
                </a:lnTo>
                <a:lnTo>
                  <a:pt x="500134" y="404702"/>
                </a:lnTo>
                <a:lnTo>
                  <a:pt x="472725" y="442952"/>
                </a:lnTo>
                <a:lnTo>
                  <a:pt x="471123" y="444545"/>
                </a:lnTo>
                <a:close/>
              </a:path>
              <a:path w="1974850" h="538480">
                <a:moveTo>
                  <a:pt x="277843" y="182232"/>
                </a:moveTo>
                <a:lnTo>
                  <a:pt x="275745" y="181461"/>
                </a:lnTo>
                <a:lnTo>
                  <a:pt x="278085" y="181461"/>
                </a:lnTo>
                <a:lnTo>
                  <a:pt x="277843" y="182232"/>
                </a:lnTo>
                <a:close/>
              </a:path>
              <a:path w="1974850" h="538480">
                <a:moveTo>
                  <a:pt x="294558" y="380218"/>
                </a:moveTo>
                <a:lnTo>
                  <a:pt x="258226" y="380218"/>
                </a:lnTo>
                <a:lnTo>
                  <a:pt x="273992" y="378356"/>
                </a:lnTo>
                <a:lnTo>
                  <a:pt x="289666" y="374277"/>
                </a:lnTo>
                <a:lnTo>
                  <a:pt x="294549" y="372672"/>
                </a:lnTo>
                <a:lnTo>
                  <a:pt x="294558" y="380218"/>
                </a:lnTo>
                <a:close/>
              </a:path>
              <a:path w="1974850" h="538480">
                <a:moveTo>
                  <a:pt x="1903478" y="448081"/>
                </a:moveTo>
                <a:lnTo>
                  <a:pt x="1860481" y="441957"/>
                </a:lnTo>
                <a:lnTo>
                  <a:pt x="1825538" y="414123"/>
                </a:lnTo>
                <a:lnTo>
                  <a:pt x="1815062" y="363400"/>
                </a:lnTo>
                <a:lnTo>
                  <a:pt x="1814956" y="346081"/>
                </a:lnTo>
                <a:lnTo>
                  <a:pt x="1815111" y="330313"/>
                </a:lnTo>
                <a:lnTo>
                  <a:pt x="1820283" y="286962"/>
                </a:lnTo>
                <a:lnTo>
                  <a:pt x="1853714" y="250548"/>
                </a:lnTo>
                <a:lnTo>
                  <a:pt x="1891034" y="241979"/>
                </a:lnTo>
                <a:lnTo>
                  <a:pt x="1900270" y="241979"/>
                </a:lnTo>
                <a:lnTo>
                  <a:pt x="1941148" y="252087"/>
                </a:lnTo>
                <a:lnTo>
                  <a:pt x="1967869" y="281250"/>
                </a:lnTo>
                <a:lnTo>
                  <a:pt x="1969337" y="286536"/>
                </a:lnTo>
                <a:lnTo>
                  <a:pt x="1902662" y="286536"/>
                </a:lnTo>
                <a:lnTo>
                  <a:pt x="1889927" y="286962"/>
                </a:lnTo>
                <a:lnTo>
                  <a:pt x="1879790" y="291657"/>
                </a:lnTo>
                <a:lnTo>
                  <a:pt x="1873028" y="300454"/>
                </a:lnTo>
                <a:lnTo>
                  <a:pt x="1870512" y="312706"/>
                </a:lnTo>
                <a:lnTo>
                  <a:pt x="1870414" y="317353"/>
                </a:lnTo>
                <a:lnTo>
                  <a:pt x="1870559" y="321520"/>
                </a:lnTo>
                <a:lnTo>
                  <a:pt x="1870286" y="329354"/>
                </a:lnTo>
                <a:lnTo>
                  <a:pt x="1870269" y="329854"/>
                </a:lnTo>
                <a:lnTo>
                  <a:pt x="1871208" y="330313"/>
                </a:lnTo>
                <a:lnTo>
                  <a:pt x="1974503" y="330313"/>
                </a:lnTo>
                <a:lnTo>
                  <a:pt x="1974535" y="356274"/>
                </a:lnTo>
                <a:lnTo>
                  <a:pt x="1971668" y="360983"/>
                </a:lnTo>
                <a:lnTo>
                  <a:pt x="1968112" y="362442"/>
                </a:lnTo>
                <a:lnTo>
                  <a:pt x="1872720" y="362442"/>
                </a:lnTo>
                <a:lnTo>
                  <a:pt x="1870850" y="363400"/>
                </a:lnTo>
                <a:lnTo>
                  <a:pt x="1871017" y="367838"/>
                </a:lnTo>
                <a:lnTo>
                  <a:pt x="1871162" y="371089"/>
                </a:lnTo>
                <a:lnTo>
                  <a:pt x="1870310" y="374360"/>
                </a:lnTo>
                <a:lnTo>
                  <a:pt x="1895378" y="404929"/>
                </a:lnTo>
                <a:lnTo>
                  <a:pt x="1962209" y="404929"/>
                </a:lnTo>
                <a:lnTo>
                  <a:pt x="1963814" y="407385"/>
                </a:lnTo>
                <a:lnTo>
                  <a:pt x="1967578" y="414123"/>
                </a:lnTo>
                <a:lnTo>
                  <a:pt x="1967678" y="414303"/>
                </a:lnTo>
                <a:lnTo>
                  <a:pt x="1964603" y="422950"/>
                </a:lnTo>
                <a:lnTo>
                  <a:pt x="1921038" y="446299"/>
                </a:lnTo>
                <a:lnTo>
                  <a:pt x="1903478" y="448081"/>
                </a:lnTo>
                <a:close/>
              </a:path>
              <a:path w="1974850" h="538480">
                <a:moveTo>
                  <a:pt x="1974503" y="330313"/>
                </a:moveTo>
                <a:lnTo>
                  <a:pt x="1924747" y="330313"/>
                </a:lnTo>
                <a:lnTo>
                  <a:pt x="1925913" y="329354"/>
                </a:lnTo>
                <a:lnTo>
                  <a:pt x="1925913" y="312706"/>
                </a:lnTo>
                <a:lnTo>
                  <a:pt x="1924101" y="302725"/>
                </a:lnTo>
                <a:lnTo>
                  <a:pt x="1919532" y="294847"/>
                </a:lnTo>
                <a:lnTo>
                  <a:pt x="1912341" y="289357"/>
                </a:lnTo>
                <a:lnTo>
                  <a:pt x="1902662" y="286536"/>
                </a:lnTo>
                <a:lnTo>
                  <a:pt x="1969337" y="286536"/>
                </a:lnTo>
                <a:lnTo>
                  <a:pt x="1973745" y="302414"/>
                </a:lnTo>
                <a:lnTo>
                  <a:pt x="1973792" y="302725"/>
                </a:lnTo>
                <a:lnTo>
                  <a:pt x="1973911" y="303518"/>
                </a:lnTo>
                <a:lnTo>
                  <a:pt x="1974223" y="304622"/>
                </a:lnTo>
                <a:lnTo>
                  <a:pt x="1974472" y="305727"/>
                </a:lnTo>
                <a:lnTo>
                  <a:pt x="1974503" y="330313"/>
                </a:lnTo>
                <a:close/>
              </a:path>
              <a:path w="1974850" h="538480">
                <a:moveTo>
                  <a:pt x="1962209" y="404929"/>
                </a:moveTo>
                <a:lnTo>
                  <a:pt x="1907555" y="404929"/>
                </a:lnTo>
                <a:lnTo>
                  <a:pt x="1918937" y="403043"/>
                </a:lnTo>
                <a:lnTo>
                  <a:pt x="1930046" y="399692"/>
                </a:lnTo>
                <a:lnTo>
                  <a:pt x="1940895" y="395175"/>
                </a:lnTo>
                <a:lnTo>
                  <a:pt x="1951097" y="390445"/>
                </a:lnTo>
                <a:lnTo>
                  <a:pt x="1953113" y="391008"/>
                </a:lnTo>
                <a:lnTo>
                  <a:pt x="1962209" y="404929"/>
                </a:lnTo>
                <a:close/>
              </a:path>
              <a:path w="1974850" h="538480">
                <a:moveTo>
                  <a:pt x="693881" y="445447"/>
                </a:moveTo>
                <a:lnTo>
                  <a:pt x="677861" y="445447"/>
                </a:lnTo>
                <a:lnTo>
                  <a:pt x="662726" y="445140"/>
                </a:lnTo>
                <a:lnTo>
                  <a:pt x="663597" y="445140"/>
                </a:lnTo>
                <a:lnTo>
                  <a:pt x="660210" y="441681"/>
                </a:lnTo>
                <a:lnTo>
                  <a:pt x="659257" y="433853"/>
                </a:lnTo>
                <a:lnTo>
                  <a:pt x="659246" y="199997"/>
                </a:lnTo>
                <a:lnTo>
                  <a:pt x="659566" y="196671"/>
                </a:lnTo>
                <a:lnTo>
                  <a:pt x="659759" y="193865"/>
                </a:lnTo>
                <a:lnTo>
                  <a:pt x="660747" y="191377"/>
                </a:lnTo>
                <a:lnTo>
                  <a:pt x="664313" y="187034"/>
                </a:lnTo>
                <a:lnTo>
                  <a:pt x="666560" y="185585"/>
                </a:lnTo>
                <a:lnTo>
                  <a:pt x="669269" y="184857"/>
                </a:lnTo>
                <a:lnTo>
                  <a:pt x="686941" y="179618"/>
                </a:lnTo>
                <a:lnTo>
                  <a:pt x="704842" y="175757"/>
                </a:lnTo>
                <a:lnTo>
                  <a:pt x="722993" y="173483"/>
                </a:lnTo>
                <a:lnTo>
                  <a:pt x="741412" y="173002"/>
                </a:lnTo>
                <a:lnTo>
                  <a:pt x="755768" y="174228"/>
                </a:lnTo>
                <a:lnTo>
                  <a:pt x="795436" y="189420"/>
                </a:lnTo>
                <a:lnTo>
                  <a:pt x="820713" y="218705"/>
                </a:lnTo>
                <a:lnTo>
                  <a:pt x="737181" y="218705"/>
                </a:lnTo>
                <a:lnTo>
                  <a:pt x="727353" y="219502"/>
                </a:lnTo>
                <a:lnTo>
                  <a:pt x="717475" y="221841"/>
                </a:lnTo>
                <a:lnTo>
                  <a:pt x="714483" y="222758"/>
                </a:lnTo>
                <a:lnTo>
                  <a:pt x="714130" y="224758"/>
                </a:lnTo>
                <a:lnTo>
                  <a:pt x="714130" y="272347"/>
                </a:lnTo>
                <a:lnTo>
                  <a:pt x="713985" y="272347"/>
                </a:lnTo>
                <a:lnTo>
                  <a:pt x="713887" y="317772"/>
                </a:lnTo>
                <a:lnTo>
                  <a:pt x="713821" y="318413"/>
                </a:lnTo>
                <a:lnTo>
                  <a:pt x="714177" y="319866"/>
                </a:lnTo>
                <a:lnTo>
                  <a:pt x="715928" y="322515"/>
                </a:lnTo>
                <a:lnTo>
                  <a:pt x="717123" y="323410"/>
                </a:lnTo>
                <a:lnTo>
                  <a:pt x="718639" y="323875"/>
                </a:lnTo>
                <a:lnTo>
                  <a:pt x="726472" y="327438"/>
                </a:lnTo>
                <a:lnTo>
                  <a:pt x="822652" y="327438"/>
                </a:lnTo>
                <a:lnTo>
                  <a:pt x="815678" y="340527"/>
                </a:lnTo>
                <a:lnTo>
                  <a:pt x="810639" y="347141"/>
                </a:lnTo>
                <a:lnTo>
                  <a:pt x="798406" y="358719"/>
                </a:lnTo>
                <a:lnTo>
                  <a:pt x="791531" y="363382"/>
                </a:lnTo>
                <a:lnTo>
                  <a:pt x="779400" y="369005"/>
                </a:lnTo>
                <a:lnTo>
                  <a:pt x="712842" y="369005"/>
                </a:lnTo>
                <a:lnTo>
                  <a:pt x="712437" y="370172"/>
                </a:lnTo>
                <a:lnTo>
                  <a:pt x="712343" y="404364"/>
                </a:lnTo>
                <a:lnTo>
                  <a:pt x="712281" y="441160"/>
                </a:lnTo>
                <a:lnTo>
                  <a:pt x="708728" y="445140"/>
                </a:lnTo>
                <a:lnTo>
                  <a:pt x="693881" y="445447"/>
                </a:lnTo>
                <a:close/>
              </a:path>
              <a:path w="1974850" h="538480">
                <a:moveTo>
                  <a:pt x="822652" y="327438"/>
                </a:moveTo>
                <a:lnTo>
                  <a:pt x="736167" y="327438"/>
                </a:lnTo>
                <a:lnTo>
                  <a:pt x="742950" y="327063"/>
                </a:lnTo>
                <a:lnTo>
                  <a:pt x="756396" y="323875"/>
                </a:lnTo>
                <a:lnTo>
                  <a:pt x="766858" y="316559"/>
                </a:lnTo>
                <a:lnTo>
                  <a:pt x="773733" y="305746"/>
                </a:lnTo>
                <a:lnTo>
                  <a:pt x="776105" y="292719"/>
                </a:lnTo>
                <a:lnTo>
                  <a:pt x="776195" y="292225"/>
                </a:lnTo>
                <a:lnTo>
                  <a:pt x="776282" y="281380"/>
                </a:lnTo>
                <a:lnTo>
                  <a:pt x="776375" y="270535"/>
                </a:lnTo>
                <a:lnTo>
                  <a:pt x="775988" y="259690"/>
                </a:lnTo>
                <a:lnTo>
                  <a:pt x="756622" y="223070"/>
                </a:lnTo>
                <a:lnTo>
                  <a:pt x="737181" y="218705"/>
                </a:lnTo>
                <a:lnTo>
                  <a:pt x="820713" y="218705"/>
                </a:lnTo>
                <a:lnTo>
                  <a:pt x="829723" y="259225"/>
                </a:lnTo>
                <a:lnTo>
                  <a:pt x="830117" y="272347"/>
                </a:lnTo>
                <a:lnTo>
                  <a:pt x="830226" y="275975"/>
                </a:lnTo>
                <a:lnTo>
                  <a:pt x="826286" y="317772"/>
                </a:lnTo>
                <a:lnTo>
                  <a:pt x="823605" y="325650"/>
                </a:lnTo>
                <a:lnTo>
                  <a:pt x="822652" y="327438"/>
                </a:lnTo>
                <a:close/>
              </a:path>
              <a:path w="1974850" h="538480">
                <a:moveTo>
                  <a:pt x="749264" y="374532"/>
                </a:moveTo>
                <a:lnTo>
                  <a:pt x="737753" y="374532"/>
                </a:lnTo>
                <a:lnTo>
                  <a:pt x="726820" y="373170"/>
                </a:lnTo>
                <a:lnTo>
                  <a:pt x="716021" y="370172"/>
                </a:lnTo>
                <a:lnTo>
                  <a:pt x="712842" y="369005"/>
                </a:lnTo>
                <a:lnTo>
                  <a:pt x="779400" y="369005"/>
                </a:lnTo>
                <a:lnTo>
                  <a:pt x="776298" y="370443"/>
                </a:lnTo>
                <a:lnTo>
                  <a:pt x="768265" y="372689"/>
                </a:lnTo>
                <a:lnTo>
                  <a:pt x="759905" y="373610"/>
                </a:lnTo>
                <a:lnTo>
                  <a:pt x="749264" y="374532"/>
                </a:lnTo>
                <a:close/>
              </a:path>
              <a:path w="1974850" h="538480">
                <a:moveTo>
                  <a:pt x="1676176" y="445452"/>
                </a:moveTo>
                <a:lnTo>
                  <a:pt x="1630690" y="445452"/>
                </a:lnTo>
                <a:lnTo>
                  <a:pt x="1626661" y="441619"/>
                </a:lnTo>
                <a:lnTo>
                  <a:pt x="1626557" y="316019"/>
                </a:lnTo>
                <a:lnTo>
                  <a:pt x="1626412" y="316019"/>
                </a:lnTo>
                <a:lnTo>
                  <a:pt x="1626412" y="190650"/>
                </a:lnTo>
                <a:lnTo>
                  <a:pt x="1629071" y="187107"/>
                </a:lnTo>
                <a:lnTo>
                  <a:pt x="1673436" y="175491"/>
                </a:lnTo>
                <a:lnTo>
                  <a:pt x="1707469" y="172960"/>
                </a:lnTo>
                <a:lnTo>
                  <a:pt x="1723792" y="174342"/>
                </a:lnTo>
                <a:lnTo>
                  <a:pt x="1767934" y="193337"/>
                </a:lnTo>
                <a:lnTo>
                  <a:pt x="1788311" y="218867"/>
                </a:lnTo>
                <a:lnTo>
                  <a:pt x="1705741" y="218867"/>
                </a:lnTo>
                <a:lnTo>
                  <a:pt x="1695883" y="219378"/>
                </a:lnTo>
                <a:lnTo>
                  <a:pt x="1685921" y="221383"/>
                </a:lnTo>
                <a:lnTo>
                  <a:pt x="1684403" y="221582"/>
                </a:lnTo>
                <a:lnTo>
                  <a:pt x="1683182" y="222293"/>
                </a:lnTo>
                <a:lnTo>
                  <a:pt x="1681334" y="224742"/>
                </a:lnTo>
                <a:lnTo>
                  <a:pt x="1680983" y="226114"/>
                </a:lnTo>
                <a:lnTo>
                  <a:pt x="1681168" y="227383"/>
                </a:lnTo>
                <a:lnTo>
                  <a:pt x="1681204" y="272181"/>
                </a:lnTo>
                <a:lnTo>
                  <a:pt x="1681308" y="317228"/>
                </a:lnTo>
                <a:lnTo>
                  <a:pt x="1680997" y="320486"/>
                </a:lnTo>
                <a:lnTo>
                  <a:pt x="1682382" y="322653"/>
                </a:lnTo>
                <a:lnTo>
                  <a:pt x="1685464" y="323729"/>
                </a:lnTo>
                <a:lnTo>
                  <a:pt x="1693256" y="327417"/>
                </a:lnTo>
                <a:lnTo>
                  <a:pt x="1701443" y="327562"/>
                </a:lnTo>
                <a:lnTo>
                  <a:pt x="1789243" y="327562"/>
                </a:lnTo>
                <a:lnTo>
                  <a:pt x="1788227" y="330942"/>
                </a:lnTo>
                <a:lnTo>
                  <a:pt x="1774936" y="350125"/>
                </a:lnTo>
                <a:lnTo>
                  <a:pt x="1756128" y="364179"/>
                </a:lnTo>
                <a:lnTo>
                  <a:pt x="1742032" y="369193"/>
                </a:lnTo>
                <a:lnTo>
                  <a:pt x="1680539" y="369193"/>
                </a:lnTo>
                <a:lnTo>
                  <a:pt x="1679667" y="370214"/>
                </a:lnTo>
                <a:lnTo>
                  <a:pt x="1679687" y="441827"/>
                </a:lnTo>
                <a:lnTo>
                  <a:pt x="1676176" y="445452"/>
                </a:lnTo>
                <a:close/>
              </a:path>
              <a:path w="1974850" h="538480">
                <a:moveTo>
                  <a:pt x="1789243" y="327562"/>
                </a:moveTo>
                <a:lnTo>
                  <a:pt x="1701443" y="327562"/>
                </a:lnTo>
                <a:lnTo>
                  <a:pt x="1709754" y="327146"/>
                </a:lnTo>
                <a:lnTo>
                  <a:pt x="1723310" y="324062"/>
                </a:lnTo>
                <a:lnTo>
                  <a:pt x="1733920" y="316712"/>
                </a:lnTo>
                <a:lnTo>
                  <a:pt x="1740867" y="305838"/>
                </a:lnTo>
                <a:lnTo>
                  <a:pt x="1743436" y="292183"/>
                </a:lnTo>
                <a:lnTo>
                  <a:pt x="1743436" y="263471"/>
                </a:lnTo>
                <a:lnTo>
                  <a:pt x="1743308" y="259070"/>
                </a:lnTo>
                <a:lnTo>
                  <a:pt x="1743216" y="255920"/>
                </a:lnTo>
                <a:lnTo>
                  <a:pt x="1741990" y="248538"/>
                </a:lnTo>
                <a:lnTo>
                  <a:pt x="1739758" y="241323"/>
                </a:lnTo>
                <a:lnTo>
                  <a:pt x="1737542" y="233217"/>
                </a:lnTo>
                <a:lnTo>
                  <a:pt x="1732638" y="227383"/>
                </a:lnTo>
                <a:lnTo>
                  <a:pt x="1725047" y="223820"/>
                </a:lnTo>
                <a:lnTo>
                  <a:pt x="1715471" y="220222"/>
                </a:lnTo>
                <a:lnTo>
                  <a:pt x="1705741" y="218867"/>
                </a:lnTo>
                <a:lnTo>
                  <a:pt x="1788311" y="218867"/>
                </a:lnTo>
                <a:lnTo>
                  <a:pt x="1797009" y="259070"/>
                </a:lnTo>
                <a:lnTo>
                  <a:pt x="1797452" y="272181"/>
                </a:lnTo>
                <a:lnTo>
                  <a:pt x="1797551" y="275087"/>
                </a:lnTo>
                <a:lnTo>
                  <a:pt x="1797009" y="291105"/>
                </a:lnTo>
                <a:lnTo>
                  <a:pt x="1795382" y="307123"/>
                </a:lnTo>
                <a:lnTo>
                  <a:pt x="1789368" y="327146"/>
                </a:lnTo>
                <a:lnTo>
                  <a:pt x="1789243" y="327562"/>
                </a:lnTo>
                <a:close/>
              </a:path>
              <a:path w="1974850" h="538480">
                <a:moveTo>
                  <a:pt x="1708227" y="374942"/>
                </a:moveTo>
                <a:lnTo>
                  <a:pt x="1696238" y="373578"/>
                </a:lnTo>
                <a:lnTo>
                  <a:pt x="1684321" y="370526"/>
                </a:lnTo>
                <a:lnTo>
                  <a:pt x="1680539" y="369193"/>
                </a:lnTo>
                <a:lnTo>
                  <a:pt x="1742032" y="369193"/>
                </a:lnTo>
                <a:lnTo>
                  <a:pt x="1732423" y="372610"/>
                </a:lnTo>
                <a:lnTo>
                  <a:pt x="1720289" y="374619"/>
                </a:lnTo>
                <a:lnTo>
                  <a:pt x="1708227" y="374942"/>
                </a:lnTo>
                <a:close/>
              </a:path>
              <a:path w="1974850" h="538480">
                <a:moveTo>
                  <a:pt x="906082" y="445244"/>
                </a:moveTo>
                <a:lnTo>
                  <a:pt x="860544" y="445244"/>
                </a:lnTo>
                <a:lnTo>
                  <a:pt x="857045" y="441514"/>
                </a:lnTo>
                <a:lnTo>
                  <a:pt x="857169" y="174731"/>
                </a:lnTo>
                <a:lnTo>
                  <a:pt x="860577" y="171230"/>
                </a:lnTo>
                <a:lnTo>
                  <a:pt x="877644" y="171230"/>
                </a:lnTo>
                <a:lnTo>
                  <a:pt x="883766" y="170710"/>
                </a:lnTo>
                <a:lnTo>
                  <a:pt x="890561" y="171856"/>
                </a:lnTo>
                <a:lnTo>
                  <a:pt x="895684" y="172607"/>
                </a:lnTo>
                <a:lnTo>
                  <a:pt x="899798" y="174731"/>
                </a:lnTo>
                <a:lnTo>
                  <a:pt x="910524" y="212717"/>
                </a:lnTo>
                <a:lnTo>
                  <a:pt x="910377" y="223106"/>
                </a:lnTo>
                <a:lnTo>
                  <a:pt x="910259" y="247761"/>
                </a:lnTo>
                <a:lnTo>
                  <a:pt x="911069" y="249094"/>
                </a:lnTo>
                <a:lnTo>
                  <a:pt x="975452" y="249094"/>
                </a:lnTo>
                <a:lnTo>
                  <a:pt x="990560" y="256353"/>
                </a:lnTo>
                <a:lnTo>
                  <a:pt x="1006880" y="273953"/>
                </a:lnTo>
                <a:lnTo>
                  <a:pt x="1013726" y="290895"/>
                </a:lnTo>
                <a:lnTo>
                  <a:pt x="936553" y="290895"/>
                </a:lnTo>
                <a:lnTo>
                  <a:pt x="929440" y="291036"/>
                </a:lnTo>
                <a:lnTo>
                  <a:pt x="922372" y="291854"/>
                </a:lnTo>
                <a:lnTo>
                  <a:pt x="915349" y="293350"/>
                </a:lnTo>
                <a:lnTo>
                  <a:pt x="911401" y="294246"/>
                </a:lnTo>
                <a:lnTo>
                  <a:pt x="910175" y="296204"/>
                </a:lnTo>
                <a:lnTo>
                  <a:pt x="910196" y="433847"/>
                </a:lnTo>
                <a:lnTo>
                  <a:pt x="909721" y="440446"/>
                </a:lnTo>
                <a:lnTo>
                  <a:pt x="909644" y="441514"/>
                </a:lnTo>
                <a:lnTo>
                  <a:pt x="909018" y="442265"/>
                </a:lnTo>
                <a:lnTo>
                  <a:pt x="906082" y="445244"/>
                </a:lnTo>
                <a:close/>
              </a:path>
              <a:path w="1974850" h="538480">
                <a:moveTo>
                  <a:pt x="975452" y="249094"/>
                </a:moveTo>
                <a:lnTo>
                  <a:pt x="911069" y="249094"/>
                </a:lnTo>
                <a:lnTo>
                  <a:pt x="914539" y="248115"/>
                </a:lnTo>
                <a:lnTo>
                  <a:pt x="921613" y="246452"/>
                </a:lnTo>
                <a:lnTo>
                  <a:pt x="928743" y="245151"/>
                </a:lnTo>
                <a:lnTo>
                  <a:pt x="935929" y="244212"/>
                </a:lnTo>
                <a:lnTo>
                  <a:pt x="943172" y="243635"/>
                </a:lnTo>
                <a:lnTo>
                  <a:pt x="968883" y="245938"/>
                </a:lnTo>
                <a:lnTo>
                  <a:pt x="975452" y="249094"/>
                </a:lnTo>
                <a:close/>
              </a:path>
              <a:path w="1974850" h="538480">
                <a:moveTo>
                  <a:pt x="1015731" y="445244"/>
                </a:moveTo>
                <a:lnTo>
                  <a:pt x="986684" y="445244"/>
                </a:lnTo>
                <a:lnTo>
                  <a:pt x="984453" y="444809"/>
                </a:lnTo>
                <a:lnTo>
                  <a:pt x="966004" y="423578"/>
                </a:lnTo>
                <a:lnTo>
                  <a:pt x="966049" y="326875"/>
                </a:lnTo>
                <a:lnTo>
                  <a:pt x="966278" y="320692"/>
                </a:lnTo>
                <a:lnTo>
                  <a:pt x="965585" y="314615"/>
                </a:lnTo>
                <a:lnTo>
                  <a:pt x="936553" y="290895"/>
                </a:lnTo>
                <a:lnTo>
                  <a:pt x="1013726" y="290895"/>
                </a:lnTo>
                <a:lnTo>
                  <a:pt x="1016520" y="297809"/>
                </a:lnTo>
                <a:lnTo>
                  <a:pt x="1018389" y="306038"/>
                </a:lnTo>
                <a:lnTo>
                  <a:pt x="1019331" y="314372"/>
                </a:lnTo>
                <a:lnTo>
                  <a:pt x="1019346" y="441514"/>
                </a:lnTo>
                <a:lnTo>
                  <a:pt x="1015731" y="445244"/>
                </a:lnTo>
                <a:close/>
              </a:path>
              <a:path w="1974850" h="538480">
                <a:moveTo>
                  <a:pt x="1134051" y="449922"/>
                </a:moveTo>
                <a:lnTo>
                  <a:pt x="1095042" y="443931"/>
                </a:lnTo>
                <a:lnTo>
                  <a:pt x="1060324" y="418636"/>
                </a:lnTo>
                <a:lnTo>
                  <a:pt x="1047252" y="377715"/>
                </a:lnTo>
                <a:lnTo>
                  <a:pt x="1047157" y="317452"/>
                </a:lnTo>
                <a:lnTo>
                  <a:pt x="1047854" y="307914"/>
                </a:lnTo>
                <a:lnTo>
                  <a:pt x="1063360" y="269709"/>
                </a:lnTo>
                <a:lnTo>
                  <a:pt x="1098284" y="248115"/>
                </a:lnTo>
                <a:lnTo>
                  <a:pt x="1134976" y="242896"/>
                </a:lnTo>
                <a:lnTo>
                  <a:pt x="1153168" y="245083"/>
                </a:lnTo>
                <a:lnTo>
                  <a:pt x="1171258" y="250469"/>
                </a:lnTo>
                <a:lnTo>
                  <a:pt x="1189297" y="260309"/>
                </a:lnTo>
                <a:lnTo>
                  <a:pt x="1202555" y="273774"/>
                </a:lnTo>
                <a:lnTo>
                  <a:pt x="1210410" y="289271"/>
                </a:lnTo>
                <a:lnTo>
                  <a:pt x="1132321" y="289271"/>
                </a:lnTo>
                <a:lnTo>
                  <a:pt x="1128184" y="289641"/>
                </a:lnTo>
                <a:lnTo>
                  <a:pt x="1103208" y="320692"/>
                </a:lnTo>
                <a:lnTo>
                  <a:pt x="1103229" y="374214"/>
                </a:lnTo>
                <a:lnTo>
                  <a:pt x="1104851" y="385173"/>
                </a:lnTo>
                <a:lnTo>
                  <a:pt x="1109299" y="393485"/>
                </a:lnTo>
                <a:lnTo>
                  <a:pt x="1116650" y="399105"/>
                </a:lnTo>
                <a:lnTo>
                  <a:pt x="1126979" y="401988"/>
                </a:lnTo>
                <a:lnTo>
                  <a:pt x="1211058" y="401988"/>
                </a:lnTo>
                <a:lnTo>
                  <a:pt x="1210075" y="405439"/>
                </a:lnTo>
                <a:lnTo>
                  <a:pt x="1202846" y="418636"/>
                </a:lnTo>
                <a:lnTo>
                  <a:pt x="1202729" y="418850"/>
                </a:lnTo>
                <a:lnTo>
                  <a:pt x="1191829" y="430680"/>
                </a:lnTo>
                <a:lnTo>
                  <a:pt x="1181771" y="437840"/>
                </a:lnTo>
                <a:lnTo>
                  <a:pt x="1170918" y="443064"/>
                </a:lnTo>
                <a:lnTo>
                  <a:pt x="1159398" y="446628"/>
                </a:lnTo>
                <a:lnTo>
                  <a:pt x="1147342" y="448807"/>
                </a:lnTo>
                <a:lnTo>
                  <a:pt x="1134051" y="449922"/>
                </a:lnTo>
                <a:close/>
              </a:path>
              <a:path w="1974850" h="538480">
                <a:moveTo>
                  <a:pt x="1211058" y="401988"/>
                </a:moveTo>
                <a:lnTo>
                  <a:pt x="1140345" y="401988"/>
                </a:lnTo>
                <a:lnTo>
                  <a:pt x="1151529" y="397954"/>
                </a:lnTo>
                <a:lnTo>
                  <a:pt x="1159325" y="389193"/>
                </a:lnTo>
                <a:lnTo>
                  <a:pt x="1162489" y="375027"/>
                </a:lnTo>
                <a:lnTo>
                  <a:pt x="1162389" y="317452"/>
                </a:lnTo>
                <a:lnTo>
                  <a:pt x="1160917" y="307914"/>
                </a:lnTo>
                <a:lnTo>
                  <a:pt x="1160864" y="307567"/>
                </a:lnTo>
                <a:lnTo>
                  <a:pt x="1132321" y="289271"/>
                </a:lnTo>
                <a:lnTo>
                  <a:pt x="1210410" y="289271"/>
                </a:lnTo>
                <a:lnTo>
                  <a:pt x="1216008" y="332339"/>
                </a:lnTo>
                <a:lnTo>
                  <a:pt x="1216105" y="344127"/>
                </a:lnTo>
                <a:lnTo>
                  <a:pt x="1215928" y="359035"/>
                </a:lnTo>
                <a:lnTo>
                  <a:pt x="1215696" y="374214"/>
                </a:lnTo>
                <a:lnTo>
                  <a:pt x="1215683" y="375027"/>
                </a:lnTo>
                <a:lnTo>
                  <a:pt x="1214261" y="390752"/>
                </a:lnTo>
                <a:lnTo>
                  <a:pt x="1211058" y="401988"/>
                </a:lnTo>
                <a:close/>
              </a:path>
              <a:path w="1974850" h="538480">
                <a:moveTo>
                  <a:pt x="1523932" y="448799"/>
                </a:moveTo>
                <a:lnTo>
                  <a:pt x="1471175" y="437889"/>
                </a:lnTo>
                <a:lnTo>
                  <a:pt x="1438855" y="401140"/>
                </a:lnTo>
                <a:lnTo>
                  <a:pt x="1434237" y="345304"/>
                </a:lnTo>
                <a:lnTo>
                  <a:pt x="1434498" y="330500"/>
                </a:lnTo>
                <a:lnTo>
                  <a:pt x="1434578" y="325953"/>
                </a:lnTo>
                <a:lnTo>
                  <a:pt x="1435602" y="306602"/>
                </a:lnTo>
                <a:lnTo>
                  <a:pt x="1439992" y="286662"/>
                </a:lnTo>
                <a:lnTo>
                  <a:pt x="1440113" y="286114"/>
                </a:lnTo>
                <a:lnTo>
                  <a:pt x="1450399" y="268698"/>
                </a:lnTo>
                <a:lnTo>
                  <a:pt x="1465754" y="255170"/>
                </a:lnTo>
                <a:lnTo>
                  <a:pt x="1485471" y="246344"/>
                </a:lnTo>
                <a:lnTo>
                  <a:pt x="1500973" y="242884"/>
                </a:lnTo>
                <a:lnTo>
                  <a:pt x="1501607" y="242884"/>
                </a:lnTo>
                <a:lnTo>
                  <a:pt x="1515828" y="241804"/>
                </a:lnTo>
                <a:lnTo>
                  <a:pt x="1564305" y="254124"/>
                </a:lnTo>
                <a:lnTo>
                  <a:pt x="1589208" y="286662"/>
                </a:lnTo>
                <a:lnTo>
                  <a:pt x="1511321" y="286662"/>
                </a:lnTo>
                <a:lnTo>
                  <a:pt x="1501470" y="290214"/>
                </a:lnTo>
                <a:lnTo>
                  <a:pt x="1494117" y="297626"/>
                </a:lnTo>
                <a:lnTo>
                  <a:pt x="1490125" y="309456"/>
                </a:lnTo>
                <a:lnTo>
                  <a:pt x="1489336" y="315144"/>
                </a:lnTo>
                <a:lnTo>
                  <a:pt x="1489917" y="320853"/>
                </a:lnTo>
                <a:lnTo>
                  <a:pt x="1489686" y="325953"/>
                </a:lnTo>
                <a:lnTo>
                  <a:pt x="1489648" y="326792"/>
                </a:lnTo>
                <a:lnTo>
                  <a:pt x="1489523" y="329542"/>
                </a:lnTo>
                <a:lnTo>
                  <a:pt x="1490777" y="330500"/>
                </a:lnTo>
                <a:lnTo>
                  <a:pt x="1594954" y="330500"/>
                </a:lnTo>
                <a:lnTo>
                  <a:pt x="1594869" y="339136"/>
                </a:lnTo>
                <a:lnTo>
                  <a:pt x="1594433" y="359400"/>
                </a:lnTo>
                <a:lnTo>
                  <a:pt x="1590527" y="362525"/>
                </a:lnTo>
                <a:lnTo>
                  <a:pt x="1492328" y="362525"/>
                </a:lnTo>
                <a:lnTo>
                  <a:pt x="1490790" y="363900"/>
                </a:lnTo>
                <a:lnTo>
                  <a:pt x="1490520" y="372214"/>
                </a:lnTo>
                <a:lnTo>
                  <a:pt x="1489211" y="376985"/>
                </a:lnTo>
                <a:lnTo>
                  <a:pt x="1489876" y="381965"/>
                </a:lnTo>
                <a:lnTo>
                  <a:pt x="1492638" y="391030"/>
                </a:lnTo>
                <a:lnTo>
                  <a:pt x="1497992" y="398134"/>
                </a:lnTo>
                <a:lnTo>
                  <a:pt x="1505564" y="402956"/>
                </a:lnTo>
                <a:lnTo>
                  <a:pt x="1514976" y="405176"/>
                </a:lnTo>
                <a:lnTo>
                  <a:pt x="1581616" y="405176"/>
                </a:lnTo>
                <a:lnTo>
                  <a:pt x="1582648" y="406971"/>
                </a:lnTo>
                <a:lnTo>
                  <a:pt x="1584795" y="412492"/>
                </a:lnTo>
                <a:lnTo>
                  <a:pt x="1585371" y="418315"/>
                </a:lnTo>
                <a:lnTo>
                  <a:pt x="1583732" y="424554"/>
                </a:lnTo>
                <a:lnTo>
                  <a:pt x="1550098" y="444303"/>
                </a:lnTo>
                <a:lnTo>
                  <a:pt x="1523932" y="448799"/>
                </a:lnTo>
                <a:close/>
              </a:path>
              <a:path w="1974850" h="538480">
                <a:moveTo>
                  <a:pt x="1594954" y="330500"/>
                </a:moveTo>
                <a:lnTo>
                  <a:pt x="1544627" y="330500"/>
                </a:lnTo>
                <a:lnTo>
                  <a:pt x="1545913" y="329542"/>
                </a:lnTo>
                <a:lnTo>
                  <a:pt x="1545793" y="320853"/>
                </a:lnTo>
                <a:lnTo>
                  <a:pt x="1545957" y="317936"/>
                </a:lnTo>
                <a:lnTo>
                  <a:pt x="1545812" y="315144"/>
                </a:lnTo>
                <a:lnTo>
                  <a:pt x="1545729" y="313540"/>
                </a:lnTo>
                <a:lnTo>
                  <a:pt x="1543755" y="303205"/>
                </a:lnTo>
                <a:lnTo>
                  <a:pt x="1539074" y="295116"/>
                </a:lnTo>
                <a:lnTo>
                  <a:pt x="1531814" y="289519"/>
                </a:lnTo>
                <a:lnTo>
                  <a:pt x="1522103" y="286662"/>
                </a:lnTo>
                <a:lnTo>
                  <a:pt x="1589208" y="286662"/>
                </a:lnTo>
                <a:lnTo>
                  <a:pt x="1593124" y="300372"/>
                </a:lnTo>
                <a:lnTo>
                  <a:pt x="1594552" y="313251"/>
                </a:lnTo>
                <a:lnTo>
                  <a:pt x="1594618" y="315144"/>
                </a:lnTo>
                <a:lnTo>
                  <a:pt x="1594714" y="317936"/>
                </a:lnTo>
                <a:lnTo>
                  <a:pt x="1594814" y="320853"/>
                </a:lnTo>
                <a:lnTo>
                  <a:pt x="1594866" y="322374"/>
                </a:lnTo>
                <a:lnTo>
                  <a:pt x="1594954" y="330500"/>
                </a:lnTo>
                <a:close/>
              </a:path>
              <a:path w="1974850" h="538480">
                <a:moveTo>
                  <a:pt x="1581616" y="405176"/>
                </a:moveTo>
                <a:lnTo>
                  <a:pt x="1526677" y="405176"/>
                </a:lnTo>
                <a:lnTo>
                  <a:pt x="1537929" y="403468"/>
                </a:lnTo>
                <a:lnTo>
                  <a:pt x="1548892" y="400254"/>
                </a:lnTo>
                <a:lnTo>
                  <a:pt x="1559588" y="395759"/>
                </a:lnTo>
                <a:lnTo>
                  <a:pt x="1566477" y="392938"/>
                </a:lnTo>
                <a:lnTo>
                  <a:pt x="1571273" y="392727"/>
                </a:lnTo>
                <a:lnTo>
                  <a:pt x="1575223" y="395501"/>
                </a:lnTo>
                <a:lnTo>
                  <a:pt x="1579577" y="401634"/>
                </a:lnTo>
                <a:lnTo>
                  <a:pt x="1581616" y="405176"/>
                </a:lnTo>
                <a:close/>
              </a:path>
              <a:path w="1974850" h="538480">
                <a:moveTo>
                  <a:pt x="1292368" y="443535"/>
                </a:moveTo>
                <a:lnTo>
                  <a:pt x="1250092" y="443535"/>
                </a:lnTo>
                <a:lnTo>
                  <a:pt x="1246414" y="439306"/>
                </a:lnTo>
                <a:lnTo>
                  <a:pt x="1246414" y="261346"/>
                </a:lnTo>
                <a:lnTo>
                  <a:pt x="1249364" y="257637"/>
                </a:lnTo>
                <a:lnTo>
                  <a:pt x="1290569" y="246366"/>
                </a:lnTo>
                <a:lnTo>
                  <a:pt x="1324167" y="243427"/>
                </a:lnTo>
                <a:lnTo>
                  <a:pt x="1339444" y="244211"/>
                </a:lnTo>
                <a:lnTo>
                  <a:pt x="1340120" y="244211"/>
                </a:lnTo>
                <a:lnTo>
                  <a:pt x="1384425" y="262179"/>
                </a:lnTo>
                <a:lnTo>
                  <a:pt x="1402627" y="289235"/>
                </a:lnTo>
                <a:lnTo>
                  <a:pt x="1321060" y="289235"/>
                </a:lnTo>
                <a:lnTo>
                  <a:pt x="1312970" y="289714"/>
                </a:lnTo>
                <a:lnTo>
                  <a:pt x="1300771" y="291620"/>
                </a:lnTo>
                <a:lnTo>
                  <a:pt x="1299628" y="293454"/>
                </a:lnTo>
                <a:lnTo>
                  <a:pt x="1299543" y="436438"/>
                </a:lnTo>
                <a:lnTo>
                  <a:pt x="1298483" y="438808"/>
                </a:lnTo>
                <a:lnTo>
                  <a:pt x="1294456" y="442692"/>
                </a:lnTo>
                <a:lnTo>
                  <a:pt x="1292368" y="443535"/>
                </a:lnTo>
                <a:close/>
              </a:path>
              <a:path w="1974850" h="538480">
                <a:moveTo>
                  <a:pt x="1381869" y="445952"/>
                </a:moveTo>
                <a:lnTo>
                  <a:pt x="1355813" y="422658"/>
                </a:lnTo>
                <a:lnTo>
                  <a:pt x="1355813" y="331417"/>
                </a:lnTo>
                <a:lnTo>
                  <a:pt x="1355965" y="325187"/>
                </a:lnTo>
                <a:lnTo>
                  <a:pt x="1355981" y="324551"/>
                </a:lnTo>
                <a:lnTo>
                  <a:pt x="1355582" y="319329"/>
                </a:lnTo>
                <a:lnTo>
                  <a:pt x="1355461" y="317738"/>
                </a:lnTo>
                <a:lnTo>
                  <a:pt x="1354254" y="310977"/>
                </a:lnTo>
                <a:lnTo>
                  <a:pt x="1321060" y="289235"/>
                </a:lnTo>
                <a:lnTo>
                  <a:pt x="1402627" y="289235"/>
                </a:lnTo>
                <a:lnTo>
                  <a:pt x="1404738" y="294788"/>
                </a:lnTo>
                <a:lnTo>
                  <a:pt x="1407572" y="307685"/>
                </a:lnTo>
                <a:lnTo>
                  <a:pt x="1408340" y="313495"/>
                </a:lnTo>
                <a:lnTo>
                  <a:pt x="1408567" y="317738"/>
                </a:lnTo>
                <a:lnTo>
                  <a:pt x="1408652" y="319329"/>
                </a:lnTo>
                <a:lnTo>
                  <a:pt x="1408523" y="324551"/>
                </a:lnTo>
                <a:lnTo>
                  <a:pt x="1408507" y="441889"/>
                </a:lnTo>
                <a:lnTo>
                  <a:pt x="1405160" y="445327"/>
                </a:lnTo>
                <a:lnTo>
                  <a:pt x="1388872" y="445327"/>
                </a:lnTo>
                <a:lnTo>
                  <a:pt x="1381869" y="445952"/>
                </a:lnTo>
                <a:close/>
              </a:path>
            </a:pathLst>
          </a:custGeom>
          <a:solidFill>
            <a:srgbClr val="5E25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08205" y="755823"/>
            <a:ext cx="67273" cy="11186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5084962"/>
            <a:ext cx="9896474" cy="417194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4449" y="2445226"/>
            <a:ext cx="123825" cy="12382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4449" y="2940526"/>
            <a:ext cx="123825" cy="12382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4449" y="3435826"/>
            <a:ext cx="123825" cy="123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241" y="82550"/>
            <a:ext cx="18007516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991276" y="0"/>
            <a:ext cx="13296900" cy="10287000"/>
            <a:chOff x="4991276" y="0"/>
            <a:chExt cx="132969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1276" y="0"/>
              <a:ext cx="13296722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80747" y="507003"/>
              <a:ext cx="1975571" cy="53672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9352" y="120882"/>
            <a:ext cx="13152119" cy="27806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ts val="10930"/>
              </a:lnSpc>
              <a:spcBef>
                <a:spcPts val="125"/>
              </a:spcBef>
            </a:pPr>
            <a:r>
              <a:rPr dirty="0" sz="8950" b="1">
                <a:latin typeface="Trebuchet MS"/>
                <a:cs typeface="Trebuchet MS"/>
              </a:rPr>
              <a:t>PHONEPE</a:t>
            </a:r>
            <a:r>
              <a:rPr dirty="0" sz="8950" spc="630" b="1">
                <a:latin typeface="Trebuchet MS"/>
                <a:cs typeface="Trebuchet MS"/>
              </a:rPr>
              <a:t> </a:t>
            </a:r>
            <a:r>
              <a:rPr dirty="0" sz="8950" spc="160" b="1">
                <a:latin typeface="Trebuchet MS"/>
                <a:cs typeface="Trebuchet MS"/>
              </a:rPr>
              <a:t>TRANSACTION </a:t>
            </a:r>
            <a:r>
              <a:rPr dirty="0" sz="8950" spc="80" b="1">
                <a:latin typeface="Trebuchet MS"/>
                <a:cs typeface="Trebuchet MS"/>
              </a:rPr>
              <a:t>INSIGHTS</a:t>
            </a:r>
            <a:endParaRPr sz="89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77705" y="8451208"/>
            <a:ext cx="5455285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150">
                <a:latin typeface="Lucida Sans Unicode"/>
                <a:cs typeface="Lucida Sans Unicode"/>
              </a:rPr>
              <a:t>Data</a:t>
            </a:r>
            <a:r>
              <a:rPr dirty="0" sz="3400" spc="-175">
                <a:latin typeface="Lucida Sans Unicode"/>
                <a:cs typeface="Lucida Sans Unicode"/>
              </a:rPr>
              <a:t> </a:t>
            </a:r>
            <a:r>
              <a:rPr dirty="0" sz="3400" spc="150">
                <a:latin typeface="Lucida Sans Unicode"/>
                <a:cs typeface="Lucida Sans Unicode"/>
              </a:rPr>
              <a:t>Science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 spc="-60">
                <a:latin typeface="Lucida Sans Unicode"/>
                <a:cs typeface="Lucida Sans Unicode"/>
              </a:rPr>
              <a:t>Mini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 spc="-10">
                <a:latin typeface="Lucida Sans Unicode"/>
                <a:cs typeface="Lucida Sans Unicode"/>
              </a:rPr>
              <a:t>Project </a:t>
            </a:r>
            <a:r>
              <a:rPr dirty="0" sz="3400" spc="114">
                <a:latin typeface="Lucida Sans Unicode"/>
                <a:cs typeface="Lucida Sans Unicode"/>
              </a:rPr>
              <a:t>By</a:t>
            </a:r>
            <a:r>
              <a:rPr dirty="0" sz="3400" spc="-100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Vijay</a:t>
            </a:r>
            <a:r>
              <a:rPr dirty="0" sz="3400" spc="-100">
                <a:latin typeface="Lucida Sans Unicode"/>
                <a:cs typeface="Lucida Sans Unicode"/>
              </a:rPr>
              <a:t> </a:t>
            </a:r>
            <a:r>
              <a:rPr dirty="0" sz="3400" spc="-40">
                <a:latin typeface="Lucida Sans Unicode"/>
                <a:cs typeface="Lucida Sans Unicode"/>
              </a:rPr>
              <a:t>Karthik</a:t>
            </a:r>
            <a:r>
              <a:rPr dirty="0" sz="3400" spc="-95">
                <a:latin typeface="Lucida Sans Unicode"/>
                <a:cs typeface="Lucida Sans Unicode"/>
              </a:rPr>
              <a:t> </a:t>
            </a:r>
            <a:r>
              <a:rPr dirty="0" sz="3400" spc="-25">
                <a:latin typeface="Lucida Sans Unicode"/>
                <a:cs typeface="Lucida Sans Unicode"/>
              </a:rPr>
              <a:t>S.K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 b="1">
                <a:latin typeface="Trebuchet MS"/>
                <a:cs typeface="Trebuchet MS"/>
              </a:rPr>
              <a:t>PR</a:t>
            </a:r>
            <a:r>
              <a:rPr dirty="0" spc="-45" b="1">
                <a:latin typeface="Trebuchet MS"/>
                <a:cs typeface="Trebuchet MS"/>
              </a:rPr>
              <a:t>O</a:t>
            </a:r>
            <a:r>
              <a:rPr dirty="0" spc="-50" b="1">
                <a:latin typeface="Trebuchet MS"/>
                <a:cs typeface="Trebuchet MS"/>
              </a:rPr>
              <a:t>B</a:t>
            </a:r>
            <a:r>
              <a:rPr dirty="0" spc="-200" b="1">
                <a:latin typeface="Trebuchet MS"/>
                <a:cs typeface="Trebuchet MS"/>
              </a:rPr>
              <a:t>L</a:t>
            </a:r>
            <a:r>
              <a:rPr dirty="0" spc="-135" b="1">
                <a:latin typeface="Trebuchet MS"/>
                <a:cs typeface="Trebuchet MS"/>
              </a:rPr>
              <a:t>E</a:t>
            </a:r>
            <a:r>
              <a:rPr dirty="0" spc="490" b="1">
                <a:latin typeface="Trebuchet MS"/>
                <a:cs typeface="Trebuchet MS"/>
              </a:rPr>
              <a:t>M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565155" y="3837553"/>
            <a:ext cx="133350" cy="647700"/>
            <a:chOff x="6565155" y="3837553"/>
            <a:chExt cx="133350" cy="647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5155" y="3837553"/>
              <a:ext cx="133350" cy="1333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155" y="4351903"/>
              <a:ext cx="133350" cy="13334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877942" y="3575146"/>
            <a:ext cx="10064115" cy="1054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2900">
                <a:latin typeface="Lucida Sans Unicode"/>
                <a:cs typeface="Lucida Sans Unicode"/>
              </a:rPr>
              <a:t>Understand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how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people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use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80">
                <a:latin typeface="Lucida Sans Unicode"/>
                <a:cs typeface="Lucida Sans Unicode"/>
              </a:rPr>
              <a:t>PhonePe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-40">
                <a:latin typeface="Lucida Sans Unicode"/>
                <a:cs typeface="Lucida Sans Unicode"/>
              </a:rPr>
              <a:t>in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different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states. </a:t>
            </a:r>
            <a:r>
              <a:rPr dirty="0" sz="2900">
                <a:latin typeface="Lucida Sans Unicode"/>
                <a:cs typeface="Lucida Sans Unicode"/>
              </a:rPr>
              <a:t>Find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patterns: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which</a:t>
            </a:r>
            <a:r>
              <a:rPr dirty="0" sz="2900" spc="-11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payments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-55">
                <a:latin typeface="Lucida Sans Unicode"/>
                <a:cs typeface="Lucida Sans Unicode"/>
              </a:rPr>
              <a:t>grow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faster</a:t>
            </a:r>
            <a:r>
              <a:rPr dirty="0" sz="2900" spc="-11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and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when.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4012" y="0"/>
              <a:ext cx="12283987" cy="429340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3669560"/>
              <a:ext cx="6390005" cy="6617970"/>
            </a:xfrm>
            <a:custGeom>
              <a:avLst/>
              <a:gdLst/>
              <a:ahLst/>
              <a:cxnLst/>
              <a:rect l="l" t="t" r="r" b="b"/>
              <a:pathLst>
                <a:path w="6390005" h="6617970">
                  <a:moveTo>
                    <a:pt x="0" y="75358"/>
                  </a:moveTo>
                  <a:lnTo>
                    <a:pt x="528" y="75358"/>
                  </a:lnTo>
                  <a:lnTo>
                    <a:pt x="1470" y="56518"/>
                  </a:lnTo>
                  <a:lnTo>
                    <a:pt x="5426" y="56518"/>
                  </a:lnTo>
                  <a:lnTo>
                    <a:pt x="5749" y="40373"/>
                  </a:lnTo>
                  <a:lnTo>
                    <a:pt x="5803" y="37679"/>
                  </a:lnTo>
                  <a:lnTo>
                    <a:pt x="6180" y="37679"/>
                  </a:lnTo>
                  <a:lnTo>
                    <a:pt x="5050" y="18839"/>
                  </a:lnTo>
                  <a:lnTo>
                    <a:pt x="2224" y="18839"/>
                  </a:lnTo>
                  <a:lnTo>
                    <a:pt x="1471" y="0"/>
                  </a:lnTo>
                  <a:lnTo>
                    <a:pt x="0" y="0"/>
                  </a:lnTo>
                  <a:lnTo>
                    <a:pt x="0" y="75358"/>
                  </a:lnTo>
                  <a:close/>
                </a:path>
                <a:path w="6390005" h="6617970">
                  <a:moveTo>
                    <a:pt x="3285200" y="2882445"/>
                  </a:moveTo>
                  <a:lnTo>
                    <a:pt x="3449665" y="2882445"/>
                  </a:lnTo>
                  <a:lnTo>
                    <a:pt x="3448911" y="2863605"/>
                  </a:lnTo>
                  <a:lnTo>
                    <a:pt x="3291036" y="2863605"/>
                  </a:lnTo>
                  <a:lnTo>
                    <a:pt x="738471" y="2336099"/>
                  </a:lnTo>
                  <a:lnTo>
                    <a:pt x="738415" y="2317259"/>
                  </a:lnTo>
                  <a:lnTo>
                    <a:pt x="737882" y="2317259"/>
                  </a:lnTo>
                  <a:lnTo>
                    <a:pt x="736749" y="2298420"/>
                  </a:lnTo>
                  <a:lnTo>
                    <a:pt x="734892" y="2298420"/>
                  </a:lnTo>
                  <a:lnTo>
                    <a:pt x="720833" y="2279580"/>
                  </a:lnTo>
                  <a:lnTo>
                    <a:pt x="699426" y="2260741"/>
                  </a:lnTo>
                  <a:lnTo>
                    <a:pt x="673004" y="2241901"/>
                  </a:lnTo>
                  <a:lnTo>
                    <a:pt x="643897" y="2241901"/>
                  </a:lnTo>
                  <a:lnTo>
                    <a:pt x="0" y="232500"/>
                  </a:lnTo>
                  <a:lnTo>
                    <a:pt x="0" y="326750"/>
                  </a:lnTo>
                  <a:lnTo>
                    <a:pt x="617337" y="2260741"/>
                  </a:lnTo>
                  <a:lnTo>
                    <a:pt x="594285" y="2260741"/>
                  </a:lnTo>
                  <a:lnTo>
                    <a:pt x="579022" y="2298420"/>
                  </a:lnTo>
                  <a:lnTo>
                    <a:pt x="572696" y="2317259"/>
                  </a:lnTo>
                  <a:lnTo>
                    <a:pt x="576455" y="2354938"/>
                  </a:lnTo>
                  <a:lnTo>
                    <a:pt x="732823" y="2354938"/>
                  </a:lnTo>
                  <a:lnTo>
                    <a:pt x="3285200" y="2882445"/>
                  </a:lnTo>
                  <a:close/>
                </a:path>
                <a:path w="6390005" h="6617970">
                  <a:moveTo>
                    <a:pt x="596881" y="2392617"/>
                  </a:moveTo>
                  <a:lnTo>
                    <a:pt x="712924" y="2392617"/>
                  </a:lnTo>
                  <a:lnTo>
                    <a:pt x="724489" y="2373778"/>
                  </a:lnTo>
                  <a:lnTo>
                    <a:pt x="732823" y="2354938"/>
                  </a:lnTo>
                  <a:lnTo>
                    <a:pt x="581615" y="2354938"/>
                  </a:lnTo>
                  <a:lnTo>
                    <a:pt x="588488" y="2373778"/>
                  </a:lnTo>
                  <a:lnTo>
                    <a:pt x="596881" y="2392617"/>
                  </a:lnTo>
                  <a:close/>
                </a:path>
                <a:path w="6390005" h="6617970">
                  <a:moveTo>
                    <a:pt x="0" y="3675489"/>
                  </a:moveTo>
                  <a:lnTo>
                    <a:pt x="631655" y="2411457"/>
                  </a:lnTo>
                  <a:lnTo>
                    <a:pt x="681014" y="2411457"/>
                  </a:lnTo>
                  <a:lnTo>
                    <a:pt x="698355" y="2392617"/>
                  </a:lnTo>
                  <a:lnTo>
                    <a:pt x="606598" y="2392617"/>
                  </a:lnTo>
                  <a:lnTo>
                    <a:pt x="0" y="3606507"/>
                  </a:lnTo>
                  <a:lnTo>
                    <a:pt x="0" y="3675489"/>
                  </a:lnTo>
                  <a:close/>
                </a:path>
                <a:path w="6390005" h="6617970">
                  <a:moveTo>
                    <a:pt x="5839602" y="2750568"/>
                  </a:moveTo>
                  <a:lnTo>
                    <a:pt x="5868164" y="2750568"/>
                  </a:lnTo>
                  <a:lnTo>
                    <a:pt x="5895278" y="2731729"/>
                  </a:lnTo>
                  <a:lnTo>
                    <a:pt x="5918207" y="2712889"/>
                  </a:lnTo>
                  <a:lnTo>
                    <a:pt x="5934108" y="2694050"/>
                  </a:lnTo>
                  <a:lnTo>
                    <a:pt x="5937611" y="2656371"/>
                  </a:lnTo>
                  <a:lnTo>
                    <a:pt x="5928963" y="2618692"/>
                  </a:lnTo>
                  <a:lnTo>
                    <a:pt x="5908410" y="2599852"/>
                  </a:lnTo>
                  <a:lnTo>
                    <a:pt x="5879338" y="2581013"/>
                  </a:lnTo>
                  <a:lnTo>
                    <a:pt x="5816744" y="2581013"/>
                  </a:lnTo>
                  <a:lnTo>
                    <a:pt x="5790851" y="2618692"/>
                  </a:lnTo>
                  <a:lnTo>
                    <a:pt x="5776012" y="2637531"/>
                  </a:lnTo>
                  <a:lnTo>
                    <a:pt x="5771188" y="2656371"/>
                  </a:lnTo>
                  <a:lnTo>
                    <a:pt x="5776148" y="2694050"/>
                  </a:lnTo>
                  <a:lnTo>
                    <a:pt x="5790663" y="2712889"/>
                  </a:lnTo>
                  <a:lnTo>
                    <a:pt x="5774811" y="2731729"/>
                  </a:lnTo>
                  <a:lnTo>
                    <a:pt x="5812329" y="2731729"/>
                  </a:lnTo>
                  <a:lnTo>
                    <a:pt x="5839602" y="2750568"/>
                  </a:lnTo>
                  <a:close/>
                </a:path>
                <a:path w="6390005" h="6617970">
                  <a:moveTo>
                    <a:pt x="6231888" y="5746051"/>
                  </a:moveTo>
                  <a:lnTo>
                    <a:pt x="6376384" y="5746051"/>
                  </a:lnTo>
                  <a:lnTo>
                    <a:pt x="6374877" y="5727211"/>
                  </a:lnTo>
                  <a:lnTo>
                    <a:pt x="6247522" y="5727211"/>
                  </a:lnTo>
                  <a:lnTo>
                    <a:pt x="4383352" y="4427285"/>
                  </a:lnTo>
                  <a:lnTo>
                    <a:pt x="5812329" y="2731729"/>
                  </a:lnTo>
                  <a:lnTo>
                    <a:pt x="5774811" y="2731729"/>
                  </a:lnTo>
                  <a:lnTo>
                    <a:pt x="4363947" y="4408445"/>
                  </a:lnTo>
                  <a:lnTo>
                    <a:pt x="4332454" y="4408445"/>
                  </a:lnTo>
                  <a:lnTo>
                    <a:pt x="4344546" y="4427285"/>
                  </a:lnTo>
                  <a:lnTo>
                    <a:pt x="4320606" y="4446124"/>
                  </a:lnTo>
                  <a:lnTo>
                    <a:pt x="4363574" y="4446124"/>
                  </a:lnTo>
                  <a:lnTo>
                    <a:pt x="6231888" y="5746051"/>
                  </a:lnTo>
                  <a:close/>
                </a:path>
                <a:path w="6390005" h="6617970">
                  <a:moveTo>
                    <a:pt x="3330975" y="2825926"/>
                  </a:moveTo>
                  <a:lnTo>
                    <a:pt x="3409537" y="2825926"/>
                  </a:lnTo>
                  <a:lnTo>
                    <a:pt x="3403508" y="2807087"/>
                  </a:lnTo>
                  <a:lnTo>
                    <a:pt x="3333613" y="2807087"/>
                  </a:lnTo>
                  <a:lnTo>
                    <a:pt x="3330975" y="2825926"/>
                  </a:lnTo>
                  <a:close/>
                </a:path>
                <a:path w="6390005" h="6617970">
                  <a:moveTo>
                    <a:pt x="3303093" y="2844766"/>
                  </a:moveTo>
                  <a:lnTo>
                    <a:pt x="3432898" y="2844766"/>
                  </a:lnTo>
                  <a:lnTo>
                    <a:pt x="3429507" y="2825926"/>
                  </a:lnTo>
                  <a:lnTo>
                    <a:pt x="3307991" y="2825926"/>
                  </a:lnTo>
                  <a:lnTo>
                    <a:pt x="3303093" y="2844766"/>
                  </a:lnTo>
                  <a:close/>
                </a:path>
                <a:path w="6390005" h="6617970">
                  <a:moveTo>
                    <a:pt x="3293861" y="2863605"/>
                  </a:moveTo>
                  <a:lnTo>
                    <a:pt x="3443071" y="2863605"/>
                  </a:lnTo>
                  <a:lnTo>
                    <a:pt x="3440811" y="2844766"/>
                  </a:lnTo>
                  <a:lnTo>
                    <a:pt x="3295180" y="2844766"/>
                  </a:lnTo>
                  <a:lnTo>
                    <a:pt x="3293861" y="2863605"/>
                  </a:lnTo>
                  <a:close/>
                </a:path>
                <a:path w="6390005" h="6617970">
                  <a:moveTo>
                    <a:pt x="0" y="3824420"/>
                  </a:moveTo>
                  <a:lnTo>
                    <a:pt x="3923" y="3824420"/>
                  </a:lnTo>
                  <a:lnTo>
                    <a:pt x="4488" y="3805581"/>
                  </a:lnTo>
                  <a:lnTo>
                    <a:pt x="6937" y="3805581"/>
                  </a:lnTo>
                  <a:lnTo>
                    <a:pt x="6937" y="3786642"/>
                  </a:lnTo>
                  <a:lnTo>
                    <a:pt x="3288969" y="2920124"/>
                  </a:lnTo>
                  <a:lnTo>
                    <a:pt x="3447029" y="2920124"/>
                  </a:lnTo>
                  <a:lnTo>
                    <a:pt x="3448724" y="2901284"/>
                  </a:lnTo>
                  <a:lnTo>
                    <a:pt x="3451549" y="2901284"/>
                  </a:lnTo>
                  <a:lnTo>
                    <a:pt x="3451549" y="2882445"/>
                  </a:lnTo>
                  <a:lnTo>
                    <a:pt x="3285388" y="2882445"/>
                  </a:lnTo>
                  <a:lnTo>
                    <a:pt x="3285577" y="2901284"/>
                  </a:lnTo>
                  <a:lnTo>
                    <a:pt x="0" y="3767694"/>
                  </a:lnTo>
                  <a:lnTo>
                    <a:pt x="0" y="3824420"/>
                  </a:lnTo>
                  <a:close/>
                </a:path>
                <a:path w="6390005" h="6617970">
                  <a:moveTo>
                    <a:pt x="290892" y="6617438"/>
                  </a:moveTo>
                  <a:lnTo>
                    <a:pt x="319717" y="6617438"/>
                  </a:lnTo>
                  <a:lnTo>
                    <a:pt x="917638" y="4578001"/>
                  </a:lnTo>
                  <a:lnTo>
                    <a:pt x="946695" y="4578001"/>
                  </a:lnTo>
                  <a:lnTo>
                    <a:pt x="993859" y="4540322"/>
                  </a:lnTo>
                  <a:lnTo>
                    <a:pt x="1009952" y="4502643"/>
                  </a:lnTo>
                  <a:lnTo>
                    <a:pt x="1010093" y="4483803"/>
                  </a:lnTo>
                  <a:lnTo>
                    <a:pt x="1007761" y="4483803"/>
                  </a:lnTo>
                  <a:lnTo>
                    <a:pt x="1003169" y="4464964"/>
                  </a:lnTo>
                  <a:lnTo>
                    <a:pt x="3307807" y="2938963"/>
                  </a:lnTo>
                  <a:lnTo>
                    <a:pt x="3440811" y="2938963"/>
                  </a:lnTo>
                  <a:lnTo>
                    <a:pt x="3442130" y="2920124"/>
                  </a:lnTo>
                  <a:lnTo>
                    <a:pt x="3288969" y="2920124"/>
                  </a:lnTo>
                  <a:lnTo>
                    <a:pt x="987722" y="4446124"/>
                  </a:lnTo>
                  <a:lnTo>
                    <a:pt x="824542" y="4446124"/>
                  </a:lnTo>
                  <a:lnTo>
                    <a:pt x="851700" y="4464964"/>
                  </a:lnTo>
                  <a:lnTo>
                    <a:pt x="846990" y="4464964"/>
                  </a:lnTo>
                  <a:lnTo>
                    <a:pt x="843961" y="4502643"/>
                  </a:lnTo>
                  <a:lnTo>
                    <a:pt x="851017" y="4521482"/>
                  </a:lnTo>
                  <a:lnTo>
                    <a:pt x="866940" y="4559161"/>
                  </a:lnTo>
                  <a:lnTo>
                    <a:pt x="890510" y="4578001"/>
                  </a:lnTo>
                  <a:lnTo>
                    <a:pt x="290892" y="6617438"/>
                  </a:lnTo>
                  <a:close/>
                </a:path>
                <a:path w="6390005" h="6617970">
                  <a:moveTo>
                    <a:pt x="3308749" y="2957803"/>
                  </a:moveTo>
                  <a:lnTo>
                    <a:pt x="3427246" y="2957803"/>
                  </a:lnTo>
                  <a:lnTo>
                    <a:pt x="3428377" y="2938963"/>
                  </a:lnTo>
                  <a:lnTo>
                    <a:pt x="3307807" y="2938963"/>
                  </a:lnTo>
                  <a:lnTo>
                    <a:pt x="3308749" y="2957803"/>
                  </a:lnTo>
                  <a:close/>
                </a:path>
                <a:path w="6390005" h="6617970">
                  <a:moveTo>
                    <a:pt x="4332454" y="4408445"/>
                  </a:moveTo>
                  <a:lnTo>
                    <a:pt x="4363947" y="4408445"/>
                  </a:lnTo>
                  <a:lnTo>
                    <a:pt x="3424232" y="2957803"/>
                  </a:lnTo>
                  <a:lnTo>
                    <a:pt x="3401440" y="2957803"/>
                  </a:lnTo>
                  <a:lnTo>
                    <a:pt x="4332454" y="4408445"/>
                  </a:lnTo>
                  <a:close/>
                </a:path>
                <a:path w="6390005" h="6617970">
                  <a:moveTo>
                    <a:pt x="3336632" y="2976642"/>
                  </a:moveTo>
                  <a:lnTo>
                    <a:pt x="3400498" y="2976642"/>
                  </a:lnTo>
                  <a:lnTo>
                    <a:pt x="3400874" y="2957803"/>
                  </a:lnTo>
                  <a:lnTo>
                    <a:pt x="3334371" y="2957803"/>
                  </a:lnTo>
                  <a:lnTo>
                    <a:pt x="3336632" y="2976642"/>
                  </a:lnTo>
                  <a:close/>
                </a:path>
                <a:path w="6390005" h="6617970">
                  <a:moveTo>
                    <a:pt x="799190" y="6617438"/>
                  </a:moveTo>
                  <a:lnTo>
                    <a:pt x="833807" y="6617438"/>
                  </a:lnTo>
                  <a:lnTo>
                    <a:pt x="3334182" y="2957803"/>
                  </a:lnTo>
                  <a:lnTo>
                    <a:pt x="3310633" y="2957803"/>
                  </a:lnTo>
                  <a:lnTo>
                    <a:pt x="799190" y="6617438"/>
                  </a:lnTo>
                  <a:close/>
                </a:path>
                <a:path w="6390005" h="6617970">
                  <a:moveTo>
                    <a:pt x="824542" y="4446124"/>
                  </a:moveTo>
                  <a:lnTo>
                    <a:pt x="868092" y="4446124"/>
                  </a:lnTo>
                  <a:lnTo>
                    <a:pt x="0" y="3825118"/>
                  </a:lnTo>
                  <a:lnTo>
                    <a:pt x="0" y="3874146"/>
                  </a:lnTo>
                  <a:lnTo>
                    <a:pt x="824542" y="4446124"/>
                  </a:lnTo>
                  <a:close/>
                </a:path>
                <a:path w="6390005" h="6617970">
                  <a:moveTo>
                    <a:pt x="868092" y="4446124"/>
                  </a:moveTo>
                  <a:lnTo>
                    <a:pt x="987722" y="4446124"/>
                  </a:lnTo>
                  <a:lnTo>
                    <a:pt x="979775" y="4427285"/>
                  </a:lnTo>
                  <a:lnTo>
                    <a:pt x="961123" y="4427285"/>
                  </a:lnTo>
                  <a:lnTo>
                    <a:pt x="950420" y="4408445"/>
                  </a:lnTo>
                  <a:lnTo>
                    <a:pt x="905794" y="4408445"/>
                  </a:lnTo>
                  <a:lnTo>
                    <a:pt x="885539" y="4427285"/>
                  </a:lnTo>
                  <a:lnTo>
                    <a:pt x="868092" y="4446124"/>
                  </a:lnTo>
                  <a:close/>
                </a:path>
                <a:path w="6390005" h="6617970">
                  <a:moveTo>
                    <a:pt x="1561487" y="6617438"/>
                  </a:moveTo>
                  <a:lnTo>
                    <a:pt x="1613244" y="6617438"/>
                  </a:lnTo>
                  <a:lnTo>
                    <a:pt x="4363574" y="4446124"/>
                  </a:lnTo>
                  <a:lnTo>
                    <a:pt x="4320606" y="4446124"/>
                  </a:lnTo>
                  <a:lnTo>
                    <a:pt x="1561487" y="6617438"/>
                  </a:lnTo>
                  <a:close/>
                </a:path>
                <a:path w="6390005" h="6617970">
                  <a:moveTo>
                    <a:pt x="6254869" y="5727211"/>
                  </a:moveTo>
                  <a:lnTo>
                    <a:pt x="6359805" y="5727211"/>
                  </a:lnTo>
                  <a:lnTo>
                    <a:pt x="6356414" y="5708372"/>
                  </a:lnTo>
                  <a:lnTo>
                    <a:pt x="6257130" y="5708372"/>
                  </a:lnTo>
                  <a:lnTo>
                    <a:pt x="6254869" y="5727211"/>
                  </a:lnTo>
                  <a:close/>
                </a:path>
                <a:path w="6390005" h="6617970">
                  <a:moveTo>
                    <a:pt x="6229439" y="5764890"/>
                  </a:moveTo>
                  <a:lnTo>
                    <a:pt x="6385992" y="5764890"/>
                  </a:lnTo>
                  <a:lnTo>
                    <a:pt x="6385050" y="5746051"/>
                  </a:lnTo>
                  <a:lnTo>
                    <a:pt x="6230946" y="5746051"/>
                  </a:lnTo>
                  <a:lnTo>
                    <a:pt x="6229439" y="5764890"/>
                  </a:lnTo>
                  <a:close/>
                </a:path>
                <a:path w="6390005" h="6617970">
                  <a:moveTo>
                    <a:pt x="6226048" y="5802569"/>
                  </a:moveTo>
                  <a:lnTo>
                    <a:pt x="6389760" y="5802569"/>
                  </a:lnTo>
                  <a:lnTo>
                    <a:pt x="6389949" y="5783730"/>
                  </a:lnTo>
                  <a:lnTo>
                    <a:pt x="6389572" y="5764890"/>
                  </a:lnTo>
                  <a:lnTo>
                    <a:pt x="6224729" y="5764890"/>
                  </a:lnTo>
                  <a:lnTo>
                    <a:pt x="6224541" y="5783730"/>
                  </a:lnTo>
                  <a:lnTo>
                    <a:pt x="6226048" y="5802569"/>
                  </a:lnTo>
                  <a:close/>
                </a:path>
                <a:path w="6390005" h="6617970">
                  <a:moveTo>
                    <a:pt x="6229251" y="5821409"/>
                  </a:moveTo>
                  <a:lnTo>
                    <a:pt x="6385427" y="5821409"/>
                  </a:lnTo>
                  <a:lnTo>
                    <a:pt x="6386181" y="5802569"/>
                  </a:lnTo>
                  <a:lnTo>
                    <a:pt x="6227367" y="5802569"/>
                  </a:lnTo>
                  <a:lnTo>
                    <a:pt x="6229251" y="5821409"/>
                  </a:lnTo>
                  <a:close/>
                </a:path>
                <a:path w="6390005" h="6617970">
                  <a:moveTo>
                    <a:pt x="6239612" y="5840248"/>
                  </a:moveTo>
                  <a:lnTo>
                    <a:pt x="6376384" y="5840248"/>
                  </a:lnTo>
                  <a:lnTo>
                    <a:pt x="6376761" y="5821409"/>
                  </a:lnTo>
                  <a:lnTo>
                    <a:pt x="6238294" y="5821409"/>
                  </a:lnTo>
                  <a:lnTo>
                    <a:pt x="6239612" y="5840248"/>
                  </a:lnTo>
                  <a:close/>
                </a:path>
                <a:path w="6390005" h="6617970">
                  <a:moveTo>
                    <a:pt x="6258828" y="5859088"/>
                  </a:moveTo>
                  <a:lnTo>
                    <a:pt x="6358139" y="5859088"/>
                  </a:lnTo>
                  <a:lnTo>
                    <a:pt x="6364138" y="5840248"/>
                  </a:lnTo>
                  <a:lnTo>
                    <a:pt x="6256379" y="5840248"/>
                  </a:lnTo>
                  <a:lnTo>
                    <a:pt x="6258828" y="5859088"/>
                  </a:lnTo>
                  <a:close/>
                </a:path>
                <a:path w="6390005" h="6617970">
                  <a:moveTo>
                    <a:pt x="6033299" y="6617438"/>
                  </a:moveTo>
                  <a:lnTo>
                    <a:pt x="6063486" y="6617438"/>
                  </a:lnTo>
                  <a:lnTo>
                    <a:pt x="6296128" y="5859088"/>
                  </a:lnTo>
                  <a:lnTo>
                    <a:pt x="6269755" y="5859088"/>
                  </a:lnTo>
                  <a:lnTo>
                    <a:pt x="6033299" y="6617438"/>
                  </a:lnTo>
                  <a:close/>
                </a:path>
              </a:pathLst>
            </a:custGeom>
            <a:solidFill>
              <a:srgbClr val="D9D9D9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80521" y="533419"/>
              <a:ext cx="1974535" cy="53792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78530" y="996503"/>
            <a:ext cx="4873625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45" b="1">
                <a:latin typeface="Trebuchet MS"/>
                <a:cs typeface="Trebuchet MS"/>
              </a:rPr>
              <a:t>G</a:t>
            </a:r>
            <a:r>
              <a:rPr dirty="0" spc="135" b="1">
                <a:latin typeface="Trebuchet MS"/>
                <a:cs typeface="Trebuchet MS"/>
              </a:rPr>
              <a:t>O</a:t>
            </a:r>
            <a:r>
              <a:rPr dirty="0" spc="160" b="1">
                <a:latin typeface="Trebuchet MS"/>
                <a:cs typeface="Trebuchet MS"/>
              </a:rPr>
              <a:t>A</a:t>
            </a:r>
            <a:r>
              <a:rPr dirty="0" spc="-20" b="1">
                <a:latin typeface="Trebuchet MS"/>
                <a:cs typeface="Trebuchet MS"/>
              </a:rPr>
              <a:t>L</a:t>
            </a:r>
            <a:r>
              <a:rPr dirty="0" spc="670" b="1">
                <a:latin typeface="Trebuchet MS"/>
                <a:cs typeface="Trebuchet MS"/>
              </a:rPr>
              <a:t>S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-1489" y="3490125"/>
            <a:ext cx="7661909" cy="6805930"/>
            <a:chOff x="-1489" y="3490125"/>
            <a:chExt cx="7661909" cy="680593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7053" y="5885535"/>
              <a:ext cx="133084" cy="1330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7053" y="6489534"/>
              <a:ext cx="133084" cy="13308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7053" y="7093534"/>
              <a:ext cx="133084" cy="1330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7053" y="7697534"/>
              <a:ext cx="133084" cy="13308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-1489" y="3490125"/>
              <a:ext cx="7606665" cy="6805930"/>
            </a:xfrm>
            <a:custGeom>
              <a:avLst/>
              <a:gdLst/>
              <a:ahLst/>
              <a:cxnLst/>
              <a:rect l="l" t="t" r="r" b="b"/>
              <a:pathLst>
                <a:path w="7606665" h="6805930">
                  <a:moveTo>
                    <a:pt x="2996031" y="5520896"/>
                  </a:moveTo>
                  <a:lnTo>
                    <a:pt x="2810079" y="5497587"/>
                  </a:lnTo>
                  <a:lnTo>
                    <a:pt x="2807772" y="5522897"/>
                  </a:lnTo>
                  <a:lnTo>
                    <a:pt x="2986273" y="5545271"/>
                  </a:lnTo>
                  <a:lnTo>
                    <a:pt x="5798076" y="6499294"/>
                  </a:lnTo>
                  <a:lnTo>
                    <a:pt x="5794980" y="6524505"/>
                  </a:lnTo>
                  <a:lnTo>
                    <a:pt x="5795583" y="6524581"/>
                  </a:lnTo>
                  <a:lnTo>
                    <a:pt x="5793705" y="6549944"/>
                  </a:lnTo>
                  <a:lnTo>
                    <a:pt x="5795805" y="6550207"/>
                  </a:lnTo>
                  <a:lnTo>
                    <a:pt x="5810121" y="6564801"/>
                  </a:lnTo>
                  <a:lnTo>
                    <a:pt x="5831165" y="6593038"/>
                  </a:lnTo>
                  <a:lnTo>
                    <a:pt x="5857880" y="6621985"/>
                  </a:lnTo>
                  <a:lnTo>
                    <a:pt x="5890790" y="6626110"/>
                  </a:lnTo>
                  <a:lnTo>
                    <a:pt x="5925668" y="6796874"/>
                  </a:lnTo>
                  <a:lnTo>
                    <a:pt x="5960875" y="6801287"/>
                  </a:lnTo>
                  <a:lnTo>
                    <a:pt x="5923979" y="6604672"/>
                  </a:lnTo>
                  <a:lnTo>
                    <a:pt x="5950043" y="6607939"/>
                  </a:lnTo>
                  <a:lnTo>
                    <a:pt x="5972039" y="6572298"/>
                  </a:lnTo>
                  <a:lnTo>
                    <a:pt x="5982350" y="6547991"/>
                  </a:lnTo>
                  <a:lnTo>
                    <a:pt x="5982839" y="6509655"/>
                  </a:lnTo>
                  <a:lnTo>
                    <a:pt x="5806042" y="6487494"/>
                  </a:lnTo>
                  <a:lnTo>
                    <a:pt x="2996031" y="5520896"/>
                  </a:lnTo>
                  <a:close/>
                </a:path>
                <a:path w="7606665" h="6805930">
                  <a:moveTo>
                    <a:pt x="6930019" y="5066857"/>
                  </a:moveTo>
                  <a:lnTo>
                    <a:pt x="6897640" y="5062798"/>
                  </a:lnTo>
                  <a:lnTo>
                    <a:pt x="6679662" y="6801790"/>
                  </a:lnTo>
                  <a:lnTo>
                    <a:pt x="6712041" y="6805848"/>
                  </a:lnTo>
                  <a:lnTo>
                    <a:pt x="6930019" y="5066857"/>
                  </a:lnTo>
                  <a:close/>
                </a:path>
                <a:path w="7606665" h="6805930">
                  <a:moveTo>
                    <a:pt x="5966062" y="6456354"/>
                  </a:moveTo>
                  <a:lnTo>
                    <a:pt x="5834859" y="6439908"/>
                  </a:lnTo>
                  <a:lnTo>
                    <a:pt x="5818623" y="6463472"/>
                  </a:lnTo>
                  <a:lnTo>
                    <a:pt x="5806042" y="6487494"/>
                  </a:lnTo>
                  <a:lnTo>
                    <a:pt x="5977004" y="6508923"/>
                  </a:lnTo>
                  <a:lnTo>
                    <a:pt x="5972392" y="6482746"/>
                  </a:lnTo>
                  <a:lnTo>
                    <a:pt x="5966062" y="6456354"/>
                  </a:lnTo>
                  <a:close/>
                </a:path>
                <a:path w="7606665" h="6805930">
                  <a:moveTo>
                    <a:pt x="6963638" y="5045472"/>
                  </a:moveTo>
                  <a:lnTo>
                    <a:pt x="6861393" y="5032656"/>
                  </a:lnTo>
                  <a:lnTo>
                    <a:pt x="5928325" y="6438824"/>
                  </a:lnTo>
                  <a:lnTo>
                    <a:pt x="5872517" y="6431829"/>
                  </a:lnTo>
                  <a:lnTo>
                    <a:pt x="5851331" y="6441973"/>
                  </a:lnTo>
                  <a:lnTo>
                    <a:pt x="5955076" y="6454977"/>
                  </a:lnTo>
                  <a:lnTo>
                    <a:pt x="6886564" y="5061410"/>
                  </a:lnTo>
                  <a:lnTo>
                    <a:pt x="6951106" y="5069500"/>
                  </a:lnTo>
                  <a:lnTo>
                    <a:pt x="6963638" y="5045472"/>
                  </a:lnTo>
                  <a:close/>
                </a:path>
                <a:path w="7606665" h="6805930">
                  <a:moveTo>
                    <a:pt x="88957" y="5310094"/>
                  </a:moveTo>
                  <a:lnTo>
                    <a:pt x="56663" y="5306046"/>
                  </a:lnTo>
                  <a:lnTo>
                    <a:pt x="22848" y="5327406"/>
                  </a:lnTo>
                  <a:lnTo>
                    <a:pt x="942" y="5337460"/>
                  </a:lnTo>
                  <a:lnTo>
                    <a:pt x="1146" y="5478279"/>
                  </a:lnTo>
                  <a:lnTo>
                    <a:pt x="20336" y="5493483"/>
                  </a:lnTo>
                  <a:lnTo>
                    <a:pt x="91108" y="5502355"/>
                  </a:lnTo>
                  <a:lnTo>
                    <a:pt x="125122" y="5468220"/>
                  </a:lnTo>
                  <a:lnTo>
                    <a:pt x="145059" y="5445120"/>
                  </a:lnTo>
                  <a:lnTo>
                    <a:pt x="152093" y="5433203"/>
                  </a:lnTo>
                  <a:lnTo>
                    <a:pt x="152803" y="5382094"/>
                  </a:lnTo>
                  <a:lnTo>
                    <a:pt x="137971" y="5367436"/>
                  </a:lnTo>
                  <a:lnTo>
                    <a:pt x="159054" y="5344479"/>
                  </a:lnTo>
                  <a:lnTo>
                    <a:pt x="116634" y="5339162"/>
                  </a:lnTo>
                  <a:lnTo>
                    <a:pt x="88957" y="5310094"/>
                  </a:lnTo>
                  <a:close/>
                </a:path>
                <a:path w="7606665" h="6805930">
                  <a:moveTo>
                    <a:pt x="103271" y="1894453"/>
                  </a:moveTo>
                  <a:lnTo>
                    <a:pt x="49485" y="1887712"/>
                  </a:lnTo>
                  <a:lnTo>
                    <a:pt x="1972390" y="3626270"/>
                  </a:lnTo>
                  <a:lnTo>
                    <a:pt x="116634" y="5339162"/>
                  </a:lnTo>
                  <a:lnTo>
                    <a:pt x="159054" y="5344479"/>
                  </a:lnTo>
                  <a:lnTo>
                    <a:pt x="1992751" y="3641622"/>
                  </a:lnTo>
                  <a:lnTo>
                    <a:pt x="2028357" y="3646085"/>
                  </a:lnTo>
                  <a:lnTo>
                    <a:pt x="2016266" y="3631770"/>
                  </a:lnTo>
                  <a:lnTo>
                    <a:pt x="2046493" y="3609960"/>
                  </a:lnTo>
                  <a:lnTo>
                    <a:pt x="1997911" y="3603870"/>
                  </a:lnTo>
                  <a:lnTo>
                    <a:pt x="103271" y="1894453"/>
                  </a:lnTo>
                  <a:close/>
                </a:path>
                <a:path w="7606665" h="6805930">
                  <a:moveTo>
                    <a:pt x="2936378" y="5577415"/>
                  </a:moveTo>
                  <a:lnTo>
                    <a:pt x="2847552" y="5566281"/>
                  </a:lnTo>
                  <a:lnTo>
                    <a:pt x="2851210" y="5592338"/>
                  </a:lnTo>
                  <a:lnTo>
                    <a:pt x="2930236" y="5602244"/>
                  </a:lnTo>
                  <a:lnTo>
                    <a:pt x="2936378" y="5577415"/>
                  </a:lnTo>
                  <a:close/>
                </a:path>
                <a:path w="7606665" h="6805930">
                  <a:moveTo>
                    <a:pt x="2969482" y="5568765"/>
                  </a:moveTo>
                  <a:lnTo>
                    <a:pt x="2822719" y="5550369"/>
                  </a:lnTo>
                  <a:lnTo>
                    <a:pt x="2824973" y="5563451"/>
                  </a:lnTo>
                  <a:lnTo>
                    <a:pt x="2962365" y="5580673"/>
                  </a:lnTo>
                  <a:lnTo>
                    <a:pt x="2969482" y="5568765"/>
                  </a:lnTo>
                  <a:close/>
                </a:path>
                <a:path w="7606665" h="6805930">
                  <a:moveTo>
                    <a:pt x="2983079" y="5544871"/>
                  </a:moveTo>
                  <a:lnTo>
                    <a:pt x="2814375" y="5523724"/>
                  </a:lnTo>
                  <a:lnTo>
                    <a:pt x="2813772" y="5549248"/>
                  </a:lnTo>
                  <a:lnTo>
                    <a:pt x="2978428" y="5569887"/>
                  </a:lnTo>
                  <a:lnTo>
                    <a:pt x="2983079" y="5544871"/>
                  </a:lnTo>
                  <a:close/>
                </a:path>
                <a:path w="7606665" h="6805930">
                  <a:moveTo>
                    <a:pt x="7021456" y="4963123"/>
                  </a:moveTo>
                  <a:lnTo>
                    <a:pt x="6833682" y="4939586"/>
                  </a:lnTo>
                  <a:lnTo>
                    <a:pt x="6830523" y="4964789"/>
                  </a:lnTo>
                  <a:lnTo>
                    <a:pt x="2996508" y="5482557"/>
                  </a:lnTo>
                  <a:lnTo>
                    <a:pt x="2817799" y="5460157"/>
                  </a:lnTo>
                  <a:lnTo>
                    <a:pt x="2812723" y="5485119"/>
                  </a:lnTo>
                  <a:lnTo>
                    <a:pt x="2809529" y="5484719"/>
                  </a:lnTo>
                  <a:lnTo>
                    <a:pt x="2807949" y="5497320"/>
                  </a:lnTo>
                  <a:lnTo>
                    <a:pt x="2995818" y="5520869"/>
                  </a:lnTo>
                  <a:lnTo>
                    <a:pt x="2997185" y="5508241"/>
                  </a:lnTo>
                  <a:lnTo>
                    <a:pt x="6836097" y="4991087"/>
                  </a:lnTo>
                  <a:lnTo>
                    <a:pt x="7013535" y="5013328"/>
                  </a:lnTo>
                  <a:lnTo>
                    <a:pt x="7017117" y="4988178"/>
                  </a:lnTo>
                  <a:lnTo>
                    <a:pt x="7018297" y="4988326"/>
                  </a:lnTo>
                  <a:lnTo>
                    <a:pt x="7021456" y="4963123"/>
                  </a:lnTo>
                  <a:close/>
                </a:path>
                <a:path w="7606665" h="6805930">
                  <a:moveTo>
                    <a:pt x="7514238" y="404316"/>
                  </a:moveTo>
                  <a:lnTo>
                    <a:pt x="7454597" y="396840"/>
                  </a:lnTo>
                  <a:lnTo>
                    <a:pt x="5912992" y="3941023"/>
                  </a:lnTo>
                  <a:lnTo>
                    <a:pt x="5880139" y="3936905"/>
                  </a:lnTo>
                  <a:lnTo>
                    <a:pt x="5847342" y="3958393"/>
                  </a:lnTo>
                  <a:lnTo>
                    <a:pt x="5820496" y="3980626"/>
                  </a:lnTo>
                  <a:lnTo>
                    <a:pt x="5803916" y="3991348"/>
                  </a:lnTo>
                  <a:lnTo>
                    <a:pt x="5797561" y="4016150"/>
                  </a:lnTo>
                  <a:lnTo>
                    <a:pt x="5794243" y="4041333"/>
                  </a:lnTo>
                  <a:lnTo>
                    <a:pt x="5796879" y="4041663"/>
                  </a:lnTo>
                  <a:lnTo>
                    <a:pt x="5800491" y="4054915"/>
                  </a:lnTo>
                  <a:lnTo>
                    <a:pt x="2978368" y="5454685"/>
                  </a:lnTo>
                  <a:lnTo>
                    <a:pt x="2827988" y="5435835"/>
                  </a:lnTo>
                  <a:lnTo>
                    <a:pt x="2823338" y="5460851"/>
                  </a:lnTo>
                  <a:lnTo>
                    <a:pt x="2996508" y="5482557"/>
                  </a:lnTo>
                  <a:lnTo>
                    <a:pt x="5814797" y="4082307"/>
                  </a:lnTo>
                  <a:lnTo>
                    <a:pt x="5999296" y="4105434"/>
                  </a:lnTo>
                  <a:lnTo>
                    <a:pt x="5971749" y="4076382"/>
                  </a:lnTo>
                  <a:lnTo>
                    <a:pt x="5977074" y="4077049"/>
                  </a:lnTo>
                  <a:lnTo>
                    <a:pt x="5985237" y="4039675"/>
                  </a:lnTo>
                  <a:lnTo>
                    <a:pt x="5980419" y="4013472"/>
                  </a:lnTo>
                  <a:lnTo>
                    <a:pt x="5967155" y="3973411"/>
                  </a:lnTo>
                  <a:lnTo>
                    <a:pt x="5943664" y="3944868"/>
                  </a:lnTo>
                  <a:lnTo>
                    <a:pt x="7480494" y="412885"/>
                  </a:lnTo>
                  <a:lnTo>
                    <a:pt x="7512659" y="416917"/>
                  </a:lnTo>
                  <a:lnTo>
                    <a:pt x="7514238" y="404316"/>
                  </a:lnTo>
                  <a:close/>
                </a:path>
                <a:path w="7606665" h="6805930">
                  <a:moveTo>
                    <a:pt x="2978883" y="5441950"/>
                  </a:moveTo>
                  <a:lnTo>
                    <a:pt x="2844904" y="5425156"/>
                  </a:lnTo>
                  <a:lnTo>
                    <a:pt x="2842047" y="5437597"/>
                  </a:lnTo>
                  <a:lnTo>
                    <a:pt x="2978368" y="5454685"/>
                  </a:lnTo>
                  <a:lnTo>
                    <a:pt x="2978883" y="5441950"/>
                  </a:lnTo>
                  <a:close/>
                </a:path>
                <a:path w="7606665" h="6805930">
                  <a:moveTo>
                    <a:pt x="2028357" y="3646085"/>
                  </a:moveTo>
                  <a:lnTo>
                    <a:pt x="1992751" y="3641622"/>
                  </a:lnTo>
                  <a:lnTo>
                    <a:pt x="2848313" y="5425583"/>
                  </a:lnTo>
                  <a:lnTo>
                    <a:pt x="2874082" y="5428813"/>
                  </a:lnTo>
                  <a:lnTo>
                    <a:pt x="2028357" y="3646085"/>
                  </a:lnTo>
                  <a:close/>
                </a:path>
                <a:path w="7606665" h="6805930">
                  <a:moveTo>
                    <a:pt x="2950516" y="5412795"/>
                  </a:moveTo>
                  <a:lnTo>
                    <a:pt x="2878306" y="5403744"/>
                  </a:lnTo>
                  <a:lnTo>
                    <a:pt x="2874722" y="5428894"/>
                  </a:lnTo>
                  <a:lnTo>
                    <a:pt x="2949913" y="5438319"/>
                  </a:lnTo>
                  <a:lnTo>
                    <a:pt x="2950516" y="5412795"/>
                  </a:lnTo>
                  <a:close/>
                </a:path>
                <a:path w="7606665" h="6805930">
                  <a:moveTo>
                    <a:pt x="7531456" y="380875"/>
                  </a:moveTo>
                  <a:lnTo>
                    <a:pt x="7428999" y="368032"/>
                  </a:lnTo>
                  <a:lnTo>
                    <a:pt x="2950126" y="5438345"/>
                  </a:lnTo>
                  <a:lnTo>
                    <a:pt x="2976752" y="5441683"/>
                  </a:lnTo>
                  <a:lnTo>
                    <a:pt x="7454597" y="396840"/>
                  </a:lnTo>
                  <a:lnTo>
                    <a:pt x="7526380" y="405837"/>
                  </a:lnTo>
                  <a:lnTo>
                    <a:pt x="7531456" y="380875"/>
                  </a:lnTo>
                  <a:close/>
                </a:path>
                <a:path w="7606665" h="6805930">
                  <a:moveTo>
                    <a:pt x="6990353" y="5036021"/>
                  </a:moveTo>
                  <a:lnTo>
                    <a:pt x="6845718" y="5017891"/>
                  </a:lnTo>
                  <a:lnTo>
                    <a:pt x="6847121" y="5030867"/>
                  </a:lnTo>
                  <a:lnTo>
                    <a:pt x="6984727" y="5048115"/>
                  </a:lnTo>
                  <a:lnTo>
                    <a:pt x="6990353" y="5036021"/>
                  </a:lnTo>
                  <a:close/>
                </a:path>
                <a:path w="7606665" h="6805930">
                  <a:moveTo>
                    <a:pt x="7006719" y="5012474"/>
                  </a:moveTo>
                  <a:lnTo>
                    <a:pt x="6836736" y="4991167"/>
                  </a:lnTo>
                  <a:lnTo>
                    <a:pt x="6836559" y="5016743"/>
                  </a:lnTo>
                  <a:lnTo>
                    <a:pt x="7003133" y="5037623"/>
                  </a:lnTo>
                  <a:lnTo>
                    <a:pt x="7006719" y="5012474"/>
                  </a:lnTo>
                  <a:close/>
                </a:path>
                <a:path w="7606665" h="6805930">
                  <a:moveTo>
                    <a:pt x="7020793" y="4950241"/>
                  </a:moveTo>
                  <a:lnTo>
                    <a:pt x="6838669" y="4927412"/>
                  </a:lnTo>
                  <a:lnTo>
                    <a:pt x="6836451" y="4939934"/>
                  </a:lnTo>
                  <a:lnTo>
                    <a:pt x="7020066" y="4962949"/>
                  </a:lnTo>
                  <a:lnTo>
                    <a:pt x="7020793" y="4950241"/>
                  </a:lnTo>
                  <a:close/>
                </a:path>
                <a:path w="7606665" h="6805930">
                  <a:moveTo>
                    <a:pt x="5999296" y="4105434"/>
                  </a:moveTo>
                  <a:lnTo>
                    <a:pt x="5950057" y="4099262"/>
                  </a:lnTo>
                  <a:lnTo>
                    <a:pt x="6844207" y="4928106"/>
                  </a:lnTo>
                  <a:lnTo>
                    <a:pt x="7016320" y="4949680"/>
                  </a:lnTo>
                  <a:lnTo>
                    <a:pt x="7015858" y="4924024"/>
                  </a:lnTo>
                  <a:lnTo>
                    <a:pt x="7001160" y="4922181"/>
                  </a:lnTo>
                  <a:lnTo>
                    <a:pt x="7001763" y="4896658"/>
                  </a:lnTo>
                  <a:lnTo>
                    <a:pt x="6869058" y="4880024"/>
                  </a:lnTo>
                  <a:lnTo>
                    <a:pt x="5999296" y="4105434"/>
                  </a:lnTo>
                  <a:close/>
                </a:path>
                <a:path w="7606665" h="6805930">
                  <a:moveTo>
                    <a:pt x="6973733" y="4880345"/>
                  </a:moveTo>
                  <a:lnTo>
                    <a:pt x="6900459" y="4871160"/>
                  </a:lnTo>
                  <a:lnTo>
                    <a:pt x="6895471" y="4883335"/>
                  </a:lnTo>
                  <a:lnTo>
                    <a:pt x="6973432" y="4893107"/>
                  </a:lnTo>
                  <a:lnTo>
                    <a:pt x="6973733" y="4880345"/>
                  </a:lnTo>
                  <a:close/>
                </a:path>
                <a:path w="7606665" h="6805930">
                  <a:moveTo>
                    <a:pt x="7512659" y="416917"/>
                  </a:moveTo>
                  <a:lnTo>
                    <a:pt x="7480494" y="412885"/>
                  </a:lnTo>
                  <a:lnTo>
                    <a:pt x="6921333" y="4873777"/>
                  </a:lnTo>
                  <a:lnTo>
                    <a:pt x="6953497" y="4877809"/>
                  </a:lnTo>
                  <a:lnTo>
                    <a:pt x="7512659" y="416917"/>
                  </a:lnTo>
                  <a:close/>
                </a:path>
                <a:path w="7606665" h="6805930">
                  <a:moveTo>
                    <a:pt x="5950057" y="4099262"/>
                  </a:moveTo>
                  <a:lnTo>
                    <a:pt x="5814797" y="4082307"/>
                  </a:lnTo>
                  <a:lnTo>
                    <a:pt x="5820624" y="4108636"/>
                  </a:lnTo>
                  <a:lnTo>
                    <a:pt x="5841712" y="4111280"/>
                  </a:lnTo>
                  <a:lnTo>
                    <a:pt x="5852234" y="4125398"/>
                  </a:lnTo>
                  <a:lnTo>
                    <a:pt x="5902690" y="4131722"/>
                  </a:lnTo>
                  <a:lnTo>
                    <a:pt x="5927171" y="4121992"/>
                  </a:lnTo>
                  <a:lnTo>
                    <a:pt x="5950057" y="4099262"/>
                  </a:lnTo>
                  <a:close/>
                </a:path>
                <a:path w="7606665" h="6805930">
                  <a:moveTo>
                    <a:pt x="7588386" y="349613"/>
                  </a:moveTo>
                  <a:lnTo>
                    <a:pt x="7423512" y="328946"/>
                  </a:lnTo>
                  <a:lnTo>
                    <a:pt x="1997911" y="3603870"/>
                  </a:lnTo>
                  <a:lnTo>
                    <a:pt x="2046493" y="3609960"/>
                  </a:lnTo>
                  <a:lnTo>
                    <a:pt x="7428999" y="368032"/>
                  </a:lnTo>
                  <a:lnTo>
                    <a:pt x="7564901" y="385067"/>
                  </a:lnTo>
                  <a:lnTo>
                    <a:pt x="7570403" y="360158"/>
                  </a:lnTo>
                  <a:lnTo>
                    <a:pt x="7586167" y="362134"/>
                  </a:lnTo>
                  <a:lnTo>
                    <a:pt x="7588386" y="349613"/>
                  </a:lnTo>
                  <a:close/>
                </a:path>
                <a:path w="7606665" h="6805930">
                  <a:moveTo>
                    <a:pt x="55656" y="1734892"/>
                  </a:moveTo>
                  <a:lnTo>
                    <a:pt x="1062" y="1728049"/>
                  </a:lnTo>
                  <a:lnTo>
                    <a:pt x="84" y="1779124"/>
                  </a:lnTo>
                  <a:lnTo>
                    <a:pt x="1175" y="1792060"/>
                  </a:lnTo>
                  <a:lnTo>
                    <a:pt x="196" y="1843135"/>
                  </a:lnTo>
                  <a:lnTo>
                    <a:pt x="1287" y="1856071"/>
                  </a:lnTo>
                  <a:lnTo>
                    <a:pt x="309" y="1907146"/>
                  </a:lnTo>
                  <a:lnTo>
                    <a:pt x="35463" y="1911553"/>
                  </a:lnTo>
                  <a:lnTo>
                    <a:pt x="41178" y="1886670"/>
                  </a:lnTo>
                  <a:lnTo>
                    <a:pt x="103271" y="1894453"/>
                  </a:lnTo>
                  <a:lnTo>
                    <a:pt x="70320" y="1864724"/>
                  </a:lnTo>
                  <a:lnTo>
                    <a:pt x="71385" y="1864858"/>
                  </a:lnTo>
                  <a:lnTo>
                    <a:pt x="74669" y="1852470"/>
                  </a:lnTo>
                  <a:lnTo>
                    <a:pt x="79995" y="1853138"/>
                  </a:lnTo>
                  <a:lnTo>
                    <a:pt x="83366" y="1827962"/>
                  </a:lnTo>
                  <a:lnTo>
                    <a:pt x="84821" y="1802545"/>
                  </a:lnTo>
                  <a:lnTo>
                    <a:pt x="83330" y="1802358"/>
                  </a:lnTo>
                  <a:lnTo>
                    <a:pt x="82780" y="1789490"/>
                  </a:lnTo>
                  <a:lnTo>
                    <a:pt x="72555" y="1788208"/>
                  </a:lnTo>
                  <a:lnTo>
                    <a:pt x="74224" y="1762819"/>
                  </a:lnTo>
                  <a:lnTo>
                    <a:pt x="55266" y="1760442"/>
                  </a:lnTo>
                  <a:lnTo>
                    <a:pt x="55656" y="1734892"/>
                  </a:lnTo>
                  <a:close/>
                </a:path>
                <a:path w="7606665" h="6805930">
                  <a:moveTo>
                    <a:pt x="0" y="0"/>
                  </a:moveTo>
                  <a:lnTo>
                    <a:pt x="1226" y="25752"/>
                  </a:lnTo>
                  <a:lnTo>
                    <a:pt x="548548" y="350345"/>
                  </a:lnTo>
                  <a:lnTo>
                    <a:pt x="543678" y="375333"/>
                  </a:lnTo>
                  <a:lnTo>
                    <a:pt x="542726" y="375214"/>
                  </a:lnTo>
                  <a:lnTo>
                    <a:pt x="540993" y="387796"/>
                  </a:lnTo>
                  <a:lnTo>
                    <a:pt x="541679" y="387882"/>
                  </a:lnTo>
                  <a:lnTo>
                    <a:pt x="544614" y="413849"/>
                  </a:lnTo>
                  <a:lnTo>
                    <a:pt x="552481" y="440434"/>
                  </a:lnTo>
                  <a:lnTo>
                    <a:pt x="566042" y="454933"/>
                  </a:lnTo>
                  <a:lnTo>
                    <a:pt x="584477" y="457244"/>
                  </a:lnTo>
                  <a:lnTo>
                    <a:pt x="13483" y="1729606"/>
                  </a:lnTo>
                  <a:lnTo>
                    <a:pt x="43302" y="1733344"/>
                  </a:lnTo>
                  <a:lnTo>
                    <a:pt x="611136" y="486184"/>
                  </a:lnTo>
                  <a:lnTo>
                    <a:pt x="636271" y="489335"/>
                  </a:lnTo>
                  <a:lnTo>
                    <a:pt x="671461" y="468147"/>
                  </a:lnTo>
                  <a:lnTo>
                    <a:pt x="698362" y="458719"/>
                  </a:lnTo>
                  <a:lnTo>
                    <a:pt x="718455" y="435639"/>
                  </a:lnTo>
                  <a:lnTo>
                    <a:pt x="728483" y="411298"/>
                  </a:lnTo>
                  <a:lnTo>
                    <a:pt x="1038992" y="411821"/>
                  </a:lnTo>
                  <a:lnTo>
                    <a:pt x="729817" y="373067"/>
                  </a:lnTo>
                  <a:lnTo>
                    <a:pt x="717680" y="345946"/>
                  </a:lnTo>
                  <a:lnTo>
                    <a:pt x="564487" y="326744"/>
                  </a:lnTo>
                  <a:lnTo>
                    <a:pt x="0" y="0"/>
                  </a:lnTo>
                  <a:close/>
                </a:path>
                <a:path w="7606665" h="6805930">
                  <a:moveTo>
                    <a:pt x="7605890" y="300609"/>
                  </a:moveTo>
                  <a:lnTo>
                    <a:pt x="7419184" y="277206"/>
                  </a:lnTo>
                  <a:lnTo>
                    <a:pt x="729817" y="373067"/>
                  </a:lnTo>
                  <a:lnTo>
                    <a:pt x="1038992" y="411821"/>
                  </a:lnTo>
                  <a:lnTo>
                    <a:pt x="7416270" y="328039"/>
                  </a:lnTo>
                  <a:lnTo>
                    <a:pt x="7596692" y="350654"/>
                  </a:lnTo>
                  <a:lnTo>
                    <a:pt x="7600065" y="325478"/>
                  </a:lnTo>
                  <a:lnTo>
                    <a:pt x="7602730" y="325812"/>
                  </a:lnTo>
                  <a:lnTo>
                    <a:pt x="7605890" y="300609"/>
                  </a:lnTo>
                  <a:close/>
                </a:path>
                <a:path w="7606665" h="6805930">
                  <a:moveTo>
                    <a:pt x="668581" y="301394"/>
                  </a:moveTo>
                  <a:lnTo>
                    <a:pt x="614636" y="294632"/>
                  </a:lnTo>
                  <a:lnTo>
                    <a:pt x="593598" y="317594"/>
                  </a:lnTo>
                  <a:lnTo>
                    <a:pt x="578355" y="315683"/>
                  </a:lnTo>
                  <a:lnTo>
                    <a:pt x="564487" y="326744"/>
                  </a:lnTo>
                  <a:lnTo>
                    <a:pt x="717680" y="345946"/>
                  </a:lnTo>
                  <a:lnTo>
                    <a:pt x="695416" y="330356"/>
                  </a:lnTo>
                  <a:lnTo>
                    <a:pt x="668581" y="301394"/>
                  </a:lnTo>
                  <a:close/>
                </a:path>
                <a:path w="7606665" h="6805930">
                  <a:moveTo>
                    <a:pt x="7606081" y="287834"/>
                  </a:moveTo>
                  <a:lnTo>
                    <a:pt x="7422467" y="264819"/>
                  </a:lnTo>
                  <a:lnTo>
                    <a:pt x="7420675" y="277393"/>
                  </a:lnTo>
                  <a:lnTo>
                    <a:pt x="7604928" y="300489"/>
                  </a:lnTo>
                  <a:lnTo>
                    <a:pt x="7606081" y="287834"/>
                  </a:lnTo>
                  <a:close/>
                </a:path>
                <a:path w="7606665" h="6805930">
                  <a:moveTo>
                    <a:pt x="7602637" y="261804"/>
                  </a:moveTo>
                  <a:lnTo>
                    <a:pt x="7432444" y="240470"/>
                  </a:lnTo>
                  <a:lnTo>
                    <a:pt x="7428645" y="265593"/>
                  </a:lnTo>
                  <a:lnTo>
                    <a:pt x="7600330" y="287113"/>
                  </a:lnTo>
                  <a:lnTo>
                    <a:pt x="7602637" y="261804"/>
                  </a:lnTo>
                  <a:close/>
                </a:path>
                <a:path w="7606665" h="6805930">
                  <a:moveTo>
                    <a:pt x="7593228" y="235025"/>
                  </a:moveTo>
                  <a:lnTo>
                    <a:pt x="7450087" y="217083"/>
                  </a:lnTo>
                  <a:lnTo>
                    <a:pt x="7444372" y="241965"/>
                  </a:lnTo>
                  <a:lnTo>
                    <a:pt x="7590708" y="260308"/>
                  </a:lnTo>
                  <a:lnTo>
                    <a:pt x="7593228" y="235025"/>
                  </a:lnTo>
                  <a:close/>
                </a:path>
                <a:path w="7606665" h="6805930">
                  <a:moveTo>
                    <a:pt x="7568181" y="219086"/>
                  </a:moveTo>
                  <a:lnTo>
                    <a:pt x="7479145" y="207926"/>
                  </a:lnTo>
                  <a:lnTo>
                    <a:pt x="7472240" y="219860"/>
                  </a:lnTo>
                  <a:lnTo>
                    <a:pt x="7570223" y="232142"/>
                  </a:lnTo>
                  <a:lnTo>
                    <a:pt x="7568181" y="219086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846585" y="5539774"/>
            <a:ext cx="10048875" cy="2441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95"/>
              </a:spcBef>
            </a:pPr>
            <a:r>
              <a:rPr dirty="0" sz="3000" spc="100">
                <a:latin typeface="Lucida Sans Unicode"/>
                <a:cs typeface="Lucida Sans Unicode"/>
              </a:rPr>
              <a:t>Check</a:t>
            </a:r>
            <a:r>
              <a:rPr dirty="0" sz="3000" spc="-100">
                <a:latin typeface="Lucida Sans Unicode"/>
                <a:cs typeface="Lucida Sans Unicode"/>
              </a:rPr>
              <a:t> </a:t>
            </a:r>
            <a:r>
              <a:rPr dirty="0" sz="3000" spc="80">
                <a:latin typeface="Lucida Sans Unicode"/>
                <a:cs typeface="Lucida Sans Unicode"/>
              </a:rPr>
              <a:t>transaction</a:t>
            </a:r>
            <a:r>
              <a:rPr dirty="0" sz="3000" spc="-100">
                <a:latin typeface="Lucida Sans Unicode"/>
                <a:cs typeface="Lucida Sans Unicode"/>
              </a:rPr>
              <a:t> </a:t>
            </a:r>
            <a:r>
              <a:rPr dirty="0" sz="3000">
                <a:latin typeface="Lucida Sans Unicode"/>
                <a:cs typeface="Lucida Sans Unicode"/>
              </a:rPr>
              <a:t>trends</a:t>
            </a:r>
            <a:r>
              <a:rPr dirty="0" sz="3000" spc="-100">
                <a:latin typeface="Lucida Sans Unicode"/>
                <a:cs typeface="Lucida Sans Unicode"/>
              </a:rPr>
              <a:t> </a:t>
            </a:r>
            <a:r>
              <a:rPr dirty="0" sz="3000" spc="110">
                <a:latin typeface="Lucida Sans Unicode"/>
                <a:cs typeface="Lucida Sans Unicode"/>
              </a:rPr>
              <a:t>across</a:t>
            </a:r>
            <a:r>
              <a:rPr dirty="0" sz="3000" spc="-100">
                <a:latin typeface="Lucida Sans Unicode"/>
                <a:cs typeface="Lucida Sans Unicode"/>
              </a:rPr>
              <a:t> </a:t>
            </a:r>
            <a:r>
              <a:rPr dirty="0" sz="3000" spc="90">
                <a:latin typeface="Lucida Sans Unicode"/>
                <a:cs typeface="Lucida Sans Unicode"/>
              </a:rPr>
              <a:t>states</a:t>
            </a:r>
            <a:r>
              <a:rPr dirty="0" sz="3000" spc="-100">
                <a:latin typeface="Lucida Sans Unicode"/>
                <a:cs typeface="Lucida Sans Unicode"/>
              </a:rPr>
              <a:t> </a:t>
            </a:r>
            <a:r>
              <a:rPr dirty="0" sz="3000" spc="180">
                <a:latin typeface="Lucida Sans Unicode"/>
                <a:cs typeface="Lucida Sans Unicode"/>
              </a:rPr>
              <a:t>and</a:t>
            </a:r>
            <a:r>
              <a:rPr dirty="0" sz="3000" spc="-100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districts. </a:t>
            </a:r>
            <a:r>
              <a:rPr dirty="0" sz="3000" spc="165">
                <a:latin typeface="Lucida Sans Unicode"/>
                <a:cs typeface="Lucida Sans Unicode"/>
              </a:rPr>
              <a:t>See</a:t>
            </a:r>
            <a:r>
              <a:rPr dirty="0" sz="3000" spc="-150">
                <a:latin typeface="Lucida Sans Unicode"/>
                <a:cs typeface="Lucida Sans Unicode"/>
              </a:rPr>
              <a:t> </a:t>
            </a:r>
            <a:r>
              <a:rPr dirty="0" sz="3000" spc="85">
                <a:latin typeface="Lucida Sans Unicode"/>
                <a:cs typeface="Lucida Sans Unicode"/>
              </a:rPr>
              <a:t>how</a:t>
            </a:r>
            <a:r>
              <a:rPr dirty="0" sz="3000" spc="-145">
                <a:latin typeface="Lucida Sans Unicode"/>
                <a:cs typeface="Lucida Sans Unicode"/>
              </a:rPr>
              <a:t> </a:t>
            </a:r>
            <a:r>
              <a:rPr dirty="0" sz="3000" spc="200">
                <a:latin typeface="Lucida Sans Unicode"/>
                <a:cs typeface="Lucida Sans Unicode"/>
              </a:rPr>
              <a:t>many</a:t>
            </a:r>
            <a:r>
              <a:rPr dirty="0" sz="3000" spc="-145">
                <a:latin typeface="Lucida Sans Unicode"/>
                <a:cs typeface="Lucida Sans Unicode"/>
              </a:rPr>
              <a:t> </a:t>
            </a:r>
            <a:r>
              <a:rPr dirty="0" sz="3000" spc="90">
                <a:latin typeface="Lucida Sans Unicode"/>
                <a:cs typeface="Lucida Sans Unicode"/>
              </a:rPr>
              <a:t>people</a:t>
            </a:r>
            <a:r>
              <a:rPr dirty="0" sz="3000" spc="-145">
                <a:latin typeface="Lucida Sans Unicode"/>
                <a:cs typeface="Lucida Sans Unicode"/>
              </a:rPr>
              <a:t> </a:t>
            </a:r>
            <a:r>
              <a:rPr dirty="0" sz="3000" spc="-40">
                <a:latin typeface="Lucida Sans Unicode"/>
                <a:cs typeface="Lucida Sans Unicode"/>
              </a:rPr>
              <a:t>join</a:t>
            </a:r>
            <a:r>
              <a:rPr dirty="0" sz="3000" spc="-145">
                <a:latin typeface="Lucida Sans Unicode"/>
                <a:cs typeface="Lucida Sans Unicode"/>
              </a:rPr>
              <a:t> </a:t>
            </a:r>
            <a:r>
              <a:rPr dirty="0" sz="3000" spc="180">
                <a:latin typeface="Lucida Sans Unicode"/>
                <a:cs typeface="Lucida Sans Unicode"/>
              </a:rPr>
              <a:t>and</a:t>
            </a:r>
            <a:r>
              <a:rPr dirty="0" sz="3000" spc="-145">
                <a:latin typeface="Lucida Sans Unicode"/>
                <a:cs typeface="Lucida Sans Unicode"/>
              </a:rPr>
              <a:t> </a:t>
            </a:r>
            <a:r>
              <a:rPr dirty="0" sz="3000" spc="90">
                <a:latin typeface="Lucida Sans Unicode"/>
                <a:cs typeface="Lucida Sans Unicode"/>
              </a:rPr>
              <a:t>use</a:t>
            </a:r>
            <a:r>
              <a:rPr dirty="0" sz="3000" spc="-145">
                <a:latin typeface="Lucida Sans Unicode"/>
                <a:cs typeface="Lucida Sans Unicode"/>
              </a:rPr>
              <a:t> </a:t>
            </a:r>
            <a:r>
              <a:rPr dirty="0" sz="3000" spc="65">
                <a:latin typeface="Lucida Sans Unicode"/>
                <a:cs typeface="Lucida Sans Unicode"/>
              </a:rPr>
              <a:t>the</a:t>
            </a:r>
            <a:r>
              <a:rPr dirty="0" sz="3000" spc="-145">
                <a:latin typeface="Lucida Sans Unicode"/>
                <a:cs typeface="Lucida Sans Unicode"/>
              </a:rPr>
              <a:t> </a:t>
            </a:r>
            <a:r>
              <a:rPr dirty="0" sz="3000" spc="50">
                <a:latin typeface="Lucida Sans Unicode"/>
                <a:cs typeface="Lucida Sans Unicode"/>
              </a:rPr>
              <a:t>app.</a:t>
            </a:r>
            <a:endParaRPr sz="3000">
              <a:latin typeface="Lucida Sans Unicode"/>
              <a:cs typeface="Lucida Sans Unicode"/>
            </a:endParaRPr>
          </a:p>
          <a:p>
            <a:pPr marL="12700" marR="3198495">
              <a:lnSpc>
                <a:spcPct val="132100"/>
              </a:lnSpc>
            </a:pPr>
            <a:r>
              <a:rPr dirty="0" sz="3000" spc="80">
                <a:latin typeface="Lucida Sans Unicode"/>
                <a:cs typeface="Lucida Sans Unicode"/>
              </a:rPr>
              <a:t>Study</a:t>
            </a:r>
            <a:r>
              <a:rPr dirty="0" sz="3000" spc="-95">
                <a:latin typeface="Lucida Sans Unicode"/>
                <a:cs typeface="Lucida Sans Unicode"/>
              </a:rPr>
              <a:t> </a:t>
            </a:r>
            <a:r>
              <a:rPr dirty="0" sz="3000">
                <a:latin typeface="Lucida Sans Unicode"/>
                <a:cs typeface="Lucida Sans Unicode"/>
              </a:rPr>
              <a:t>growth</a:t>
            </a:r>
            <a:r>
              <a:rPr dirty="0" sz="3000" spc="-90">
                <a:latin typeface="Lucida Sans Unicode"/>
                <a:cs typeface="Lucida Sans Unicode"/>
              </a:rPr>
              <a:t> </a:t>
            </a:r>
            <a:r>
              <a:rPr dirty="0" sz="3000">
                <a:latin typeface="Lucida Sans Unicode"/>
                <a:cs typeface="Lucida Sans Unicode"/>
              </a:rPr>
              <a:t>of</a:t>
            </a:r>
            <a:r>
              <a:rPr dirty="0" sz="3000" spc="-90">
                <a:latin typeface="Lucida Sans Unicode"/>
                <a:cs typeface="Lucida Sans Unicode"/>
              </a:rPr>
              <a:t> </a:t>
            </a:r>
            <a:r>
              <a:rPr dirty="0" sz="3000" spc="90">
                <a:latin typeface="Lucida Sans Unicode"/>
                <a:cs typeface="Lucida Sans Unicode"/>
              </a:rPr>
              <a:t>PhonePe</a:t>
            </a:r>
            <a:r>
              <a:rPr dirty="0" sz="3000" spc="-90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insurance. </a:t>
            </a:r>
            <a:r>
              <a:rPr dirty="0" sz="3000" spc="95">
                <a:latin typeface="Lucida Sans Unicode"/>
                <a:cs typeface="Lucida Sans Unicode"/>
              </a:rPr>
              <a:t>Show</a:t>
            </a:r>
            <a:r>
              <a:rPr dirty="0" sz="3000" spc="-90">
                <a:latin typeface="Lucida Sans Unicode"/>
                <a:cs typeface="Lucida Sans Unicode"/>
              </a:rPr>
              <a:t> </a:t>
            </a:r>
            <a:r>
              <a:rPr dirty="0" sz="3000" spc="50">
                <a:latin typeface="Lucida Sans Unicode"/>
                <a:cs typeface="Lucida Sans Unicode"/>
              </a:rPr>
              <a:t>top</a:t>
            </a:r>
            <a:r>
              <a:rPr dirty="0" sz="3000" spc="-90">
                <a:latin typeface="Lucida Sans Unicode"/>
                <a:cs typeface="Lucida Sans Unicode"/>
              </a:rPr>
              <a:t> </a:t>
            </a:r>
            <a:r>
              <a:rPr dirty="0" sz="3000">
                <a:latin typeface="Lucida Sans Unicode"/>
                <a:cs typeface="Lucida Sans Unicode"/>
              </a:rPr>
              <a:t>regions</a:t>
            </a:r>
            <a:r>
              <a:rPr dirty="0" sz="3000" spc="-90">
                <a:latin typeface="Lucida Sans Unicode"/>
                <a:cs typeface="Lucida Sans Unicode"/>
              </a:rPr>
              <a:t> </a:t>
            </a:r>
            <a:r>
              <a:rPr dirty="0" sz="3000">
                <a:latin typeface="Lucida Sans Unicode"/>
                <a:cs typeface="Lucida Sans Unicode"/>
              </a:rPr>
              <a:t>with</a:t>
            </a:r>
            <a:r>
              <a:rPr dirty="0" sz="3000" spc="-90">
                <a:latin typeface="Lucida Sans Unicode"/>
                <a:cs typeface="Lucida Sans Unicode"/>
              </a:rPr>
              <a:t> </a:t>
            </a:r>
            <a:r>
              <a:rPr dirty="0" sz="3000" spc="175">
                <a:latin typeface="Lucida Sans Unicode"/>
                <a:cs typeface="Lucida Sans Unicode"/>
              </a:rPr>
              <a:t>easy</a:t>
            </a:r>
            <a:r>
              <a:rPr dirty="0" sz="3000" spc="-90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visuals.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082" y="-596290"/>
            <a:ext cx="7267575" cy="4297045"/>
          </a:xfrm>
          <a:prstGeom prst="rect"/>
        </p:spPr>
        <p:txBody>
          <a:bodyPr wrap="square" lIns="0" tIns="843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45"/>
              </a:spcBef>
            </a:pPr>
            <a:r>
              <a:rPr dirty="0" spc="-1165"/>
              <a:t>TOOLS</a:t>
            </a:r>
          </a:p>
          <a:p>
            <a:pPr marL="1028700" marR="5080">
              <a:lnSpc>
                <a:spcPct val="116100"/>
              </a:lnSpc>
              <a:spcBef>
                <a:spcPts val="985"/>
              </a:spcBef>
            </a:pPr>
            <a:r>
              <a:rPr dirty="0" sz="2800" spc="70">
                <a:latin typeface="Lucida Sans Unicode"/>
                <a:cs typeface="Lucida Sans Unicode"/>
              </a:rPr>
              <a:t>Python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 spc="-790">
                <a:latin typeface="Lucida Sans Unicode"/>
                <a:cs typeface="Lucida Sans Unicode"/>
              </a:rPr>
              <a:t>→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For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 spc="-80">
                <a:latin typeface="Lucida Sans Unicode"/>
                <a:cs typeface="Lucida Sans Unicode"/>
              </a:rPr>
              <a:t>working</a:t>
            </a:r>
            <a:r>
              <a:rPr dirty="0" sz="2800" spc="-18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with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data. </a:t>
            </a:r>
            <a:r>
              <a:rPr dirty="0" sz="2800" spc="95">
                <a:latin typeface="Lucida Sans Unicode"/>
                <a:cs typeface="Lucida Sans Unicode"/>
              </a:rPr>
              <a:t>MySQL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 spc="-790">
                <a:latin typeface="Lucida Sans Unicode"/>
                <a:cs typeface="Lucida Sans Unicode"/>
              </a:rPr>
              <a:t>→</a:t>
            </a:r>
            <a:r>
              <a:rPr dirty="0" sz="2800" spc="-185">
                <a:latin typeface="Lucida Sans Unicode"/>
                <a:cs typeface="Lucida Sans Unicode"/>
              </a:rPr>
              <a:t> To </a:t>
            </a:r>
            <a:r>
              <a:rPr dirty="0" sz="2800">
                <a:latin typeface="Lucida Sans Unicode"/>
                <a:cs typeface="Lucida Sans Unicode"/>
              </a:rPr>
              <a:t>store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and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 spc="-85">
                <a:latin typeface="Lucida Sans Unicode"/>
                <a:cs typeface="Lucida Sans Unicode"/>
              </a:rPr>
              <a:t>organize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data. </a:t>
            </a:r>
            <a:r>
              <a:rPr dirty="0" sz="2800">
                <a:latin typeface="Lucida Sans Unicode"/>
                <a:cs typeface="Lucida Sans Unicode"/>
              </a:rPr>
              <a:t>Streamlit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-790">
                <a:latin typeface="Lucida Sans Unicode"/>
                <a:cs typeface="Lucida Sans Unicode"/>
              </a:rPr>
              <a:t>→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-185">
                <a:latin typeface="Lucida Sans Unicode"/>
                <a:cs typeface="Lucida Sans Unicode"/>
              </a:rPr>
              <a:t>To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-85">
                <a:latin typeface="Lucida Sans Unicode"/>
                <a:cs typeface="Lucida Sans Unicode"/>
              </a:rPr>
              <a:t>make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dashboards.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940736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80520" y="533419"/>
            <a:ext cx="1974535" cy="53792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46227" y="3795586"/>
            <a:ext cx="8296275" cy="50852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20"/>
              <a:t>TRANSACTIONS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708" y="2803082"/>
            <a:ext cx="123825" cy="123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708" y="3298382"/>
            <a:ext cx="123825" cy="123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708" y="3793682"/>
            <a:ext cx="123825" cy="12382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24649" y="2547171"/>
            <a:ext cx="866521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>
                <a:latin typeface="Lucida Sans Unicode"/>
                <a:cs typeface="Lucida Sans Unicode"/>
              </a:rPr>
              <a:t>Most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people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-20">
                <a:latin typeface="Lucida Sans Unicode"/>
                <a:cs typeface="Lucida Sans Unicode"/>
              </a:rPr>
              <a:t>use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60">
                <a:latin typeface="Lucida Sans Unicode"/>
                <a:cs typeface="Lucida Sans Unicode"/>
              </a:rPr>
              <a:t>PhonePe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for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merchant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payments. </a:t>
            </a:r>
            <a:r>
              <a:rPr dirty="0" sz="2800">
                <a:latin typeface="Lucida Sans Unicode"/>
                <a:cs typeface="Lucida Sans Unicode"/>
              </a:rPr>
              <a:t>Some</a:t>
            </a:r>
            <a:r>
              <a:rPr dirty="0" sz="2800" spc="-165">
                <a:latin typeface="Lucida Sans Unicode"/>
                <a:cs typeface="Lucida Sans Unicode"/>
              </a:rPr>
              <a:t> </a:t>
            </a:r>
            <a:r>
              <a:rPr dirty="0" sz="2800" spc="-20">
                <a:latin typeface="Lucida Sans Unicode"/>
                <a:cs typeface="Lucida Sans Unicode"/>
              </a:rPr>
              <a:t>use</a:t>
            </a:r>
            <a:r>
              <a:rPr dirty="0" sz="2800" spc="-16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it</a:t>
            </a:r>
            <a:r>
              <a:rPr dirty="0" sz="2800" spc="-16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for</a:t>
            </a:r>
            <a:r>
              <a:rPr dirty="0" sz="2800" spc="-16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transfers</a:t>
            </a:r>
            <a:r>
              <a:rPr dirty="0" sz="2800" spc="-16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and</a:t>
            </a:r>
            <a:r>
              <a:rPr dirty="0" sz="2800" spc="-16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recharges.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>
                <a:latin typeface="Lucida Sans Unicode"/>
                <a:cs typeface="Lucida Sans Unicode"/>
              </a:rPr>
              <a:t>Big</a:t>
            </a:r>
            <a:r>
              <a:rPr dirty="0" sz="2800" spc="-15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states</a:t>
            </a:r>
            <a:r>
              <a:rPr dirty="0" sz="2800" spc="-150">
                <a:latin typeface="Lucida Sans Unicode"/>
                <a:cs typeface="Lucida Sans Unicode"/>
              </a:rPr>
              <a:t> </a:t>
            </a:r>
            <a:r>
              <a:rPr dirty="0" sz="2800" spc="-20">
                <a:latin typeface="Lucida Sans Unicode"/>
                <a:cs typeface="Lucida Sans Unicode"/>
              </a:rPr>
              <a:t>show</a:t>
            </a:r>
            <a:r>
              <a:rPr dirty="0" sz="2800" spc="-15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fast</a:t>
            </a:r>
            <a:r>
              <a:rPr dirty="0" sz="2800" spc="-15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growth.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83492" y="0"/>
            <a:ext cx="17505045" cy="10287000"/>
            <a:chOff x="783492" y="0"/>
            <a:chExt cx="1750504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5888" y="1644936"/>
              <a:ext cx="11112111" cy="864206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049" y="0"/>
              <a:ext cx="16992950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2636" y="10072910"/>
              <a:ext cx="430407" cy="21408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61374" y="533419"/>
              <a:ext cx="1974535" cy="53792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492" y="4591843"/>
              <a:ext cx="8296274" cy="48482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dirty="0" spc="-935"/>
              <a:t>PHONES</a:t>
            </a:r>
            <a:r>
              <a:rPr dirty="0" spc="-1170"/>
              <a:t> </a:t>
            </a:r>
            <a:r>
              <a:rPr dirty="0" spc="-670"/>
              <a:t>AND</a:t>
            </a:r>
            <a:r>
              <a:rPr dirty="0" spc="-1170"/>
              <a:t> </a:t>
            </a:r>
            <a:r>
              <a:rPr dirty="0" spc="-1280"/>
              <a:t>USERS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749" y="2442368"/>
            <a:ext cx="123825" cy="1238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749" y="2937668"/>
            <a:ext cx="123825" cy="12382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749" y="3432968"/>
            <a:ext cx="123825" cy="12382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91690" y="2186457"/>
            <a:ext cx="754380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-50">
                <a:latin typeface="Lucida Sans Unicode"/>
                <a:cs typeface="Lucida Sans Unicode"/>
              </a:rPr>
              <a:t>Xiaomi,</a:t>
            </a:r>
            <a:r>
              <a:rPr dirty="0" sz="2800" spc="-170">
                <a:latin typeface="Lucida Sans Unicode"/>
                <a:cs typeface="Lucida Sans Unicode"/>
              </a:rPr>
              <a:t> </a:t>
            </a:r>
            <a:r>
              <a:rPr dirty="0" sz="2800" spc="-50">
                <a:latin typeface="Lucida Sans Unicode"/>
                <a:cs typeface="Lucida Sans Unicode"/>
              </a:rPr>
              <a:t>Samsung,</a:t>
            </a:r>
            <a:r>
              <a:rPr dirty="0" sz="2800" spc="-16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and</a:t>
            </a:r>
            <a:r>
              <a:rPr dirty="0" sz="2800" spc="-16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Vivo</a:t>
            </a:r>
            <a:r>
              <a:rPr dirty="0" sz="2800" spc="-17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have</a:t>
            </a:r>
            <a:r>
              <a:rPr dirty="0" sz="2800" spc="-16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most</a:t>
            </a:r>
            <a:r>
              <a:rPr dirty="0" sz="2800" spc="-16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users. </a:t>
            </a:r>
            <a:r>
              <a:rPr dirty="0" sz="2800">
                <a:latin typeface="Lucida Sans Unicode"/>
                <a:cs typeface="Lucida Sans Unicode"/>
              </a:rPr>
              <a:t>People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open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the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app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many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times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-20">
                <a:latin typeface="Lucida Sans Unicode"/>
                <a:cs typeface="Lucida Sans Unicode"/>
              </a:rPr>
              <a:t>day.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>
                <a:latin typeface="Lucida Sans Unicode"/>
                <a:cs typeface="Lucida Sans Unicode"/>
              </a:rPr>
              <a:t>Bengaluru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and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Pune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lead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 spc="-50">
                <a:latin typeface="Lucida Sans Unicode"/>
                <a:cs typeface="Lucida Sans Unicode"/>
              </a:rPr>
              <a:t>in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usage.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8649" y="0"/>
            <a:ext cx="10319351" cy="958808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528810"/>
            <a:ext cx="4996177" cy="47581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80520" y="533419"/>
            <a:ext cx="1974535" cy="53792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95804" y="4721661"/>
            <a:ext cx="8296274" cy="49625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1346" y="169886"/>
            <a:ext cx="10349865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19"/>
              <a:t>CONCLUSION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180" y="2572186"/>
            <a:ext cx="123825" cy="123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180" y="3067486"/>
            <a:ext cx="123825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180" y="3562786"/>
            <a:ext cx="123825" cy="12382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27121" y="2316275"/>
            <a:ext cx="593090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35025">
              <a:lnSpc>
                <a:spcPct val="116100"/>
              </a:lnSpc>
              <a:spcBef>
                <a:spcPts val="100"/>
              </a:spcBef>
            </a:pPr>
            <a:r>
              <a:rPr dirty="0" sz="2800" spc="-10">
                <a:latin typeface="Lucida Sans Unicode"/>
                <a:cs typeface="Lucida Sans Unicode"/>
              </a:rPr>
              <a:t>Dashboards</a:t>
            </a:r>
            <a:r>
              <a:rPr dirty="0" sz="2800" spc="-180">
                <a:latin typeface="Lucida Sans Unicode"/>
                <a:cs typeface="Lucida Sans Unicode"/>
              </a:rPr>
              <a:t> </a:t>
            </a:r>
            <a:r>
              <a:rPr dirty="0" sz="2800" spc="-20">
                <a:latin typeface="Lucida Sans Unicode"/>
                <a:cs typeface="Lucida Sans Unicode"/>
              </a:rPr>
              <a:t>show</a:t>
            </a:r>
            <a:r>
              <a:rPr dirty="0" sz="2800" spc="-18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results</a:t>
            </a:r>
            <a:r>
              <a:rPr dirty="0" sz="2800" spc="-18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live. </a:t>
            </a:r>
            <a:r>
              <a:rPr dirty="0" sz="2800" spc="-55">
                <a:latin typeface="Lucida Sans Unicode"/>
                <a:cs typeface="Lucida Sans Unicode"/>
              </a:rPr>
              <a:t>Design</a:t>
            </a:r>
            <a:r>
              <a:rPr dirty="0" sz="2800" spc="-190">
                <a:latin typeface="Lucida Sans Unicode"/>
                <a:cs typeface="Lucida Sans Unicode"/>
              </a:rPr>
              <a:t> </a:t>
            </a:r>
            <a:r>
              <a:rPr dirty="0" sz="2800" spc="-60">
                <a:latin typeface="Lucida Sans Unicode"/>
                <a:cs typeface="Lucida Sans Unicode"/>
              </a:rPr>
              <a:t>is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 spc="-20">
                <a:latin typeface="Lucida Sans Unicode"/>
                <a:cs typeface="Lucida Sans Unicode"/>
              </a:rPr>
              <a:t>simple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and</a:t>
            </a:r>
            <a:r>
              <a:rPr dirty="0" sz="2800" spc="-18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useful.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>
                <a:latin typeface="Lucida Sans Unicode"/>
                <a:cs typeface="Lucida Sans Unicode"/>
              </a:rPr>
              <a:t>Can</a:t>
            </a:r>
            <a:r>
              <a:rPr dirty="0" sz="2800" spc="-17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easily</a:t>
            </a:r>
            <a:r>
              <a:rPr dirty="0" sz="2800" spc="-17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add</a:t>
            </a:r>
            <a:r>
              <a:rPr dirty="0" sz="2800" spc="-175">
                <a:latin typeface="Lucida Sans Unicode"/>
                <a:cs typeface="Lucida Sans Unicode"/>
              </a:rPr>
              <a:t> </a:t>
            </a:r>
            <a:r>
              <a:rPr dirty="0" sz="2800" spc="-20">
                <a:latin typeface="Lucida Sans Unicode"/>
                <a:cs typeface="Lucida Sans Unicode"/>
              </a:rPr>
              <a:t>more</a:t>
            </a:r>
            <a:r>
              <a:rPr dirty="0" sz="2800" spc="-17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features</a:t>
            </a:r>
            <a:r>
              <a:rPr dirty="0" sz="2800" spc="-17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later.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11vijay43</dc:creator>
  <cp:keywords>DAGw_QdITf8,BAGPweKjTQY,0</cp:keywords>
  <dc:title>PhonePe Transaction Insights</dc:title>
  <dcterms:created xsi:type="dcterms:W3CDTF">2025-08-25T02:40:31Z</dcterms:created>
  <dcterms:modified xsi:type="dcterms:W3CDTF">2025-08-25T02:40:31Z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2025-08-24T00:00:00Z</vt:filetime>
  </property>
  <property fmtid="{D5CDD505-2E9C-101B-9397-08002B2CF9AE}" pid="3" name="Creator">
    <vt:lpwstr>Canva</vt:lpwstr>
  </property>
  <property fmtid="{D5CDD505-2E9C-101B-9397-08002B2CF9AE}" pid="4" name="LastSaved">
    <vt:filetime>2025-08-25T00:00:00Z</vt:filetime>
  </property>
  <property fmtid="{D5CDD505-2E9C-101B-9397-08002B2CF9AE}" pid="5" name="Producer">
    <vt:lpwstr>Canva</vt:lpwstr>
  </property>
</Properties>
</file>